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修天道改變命運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如日月無私者賜予吉祥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心存感恩報恩者賜予如意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心懷忠孝仁義者賜予平安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心發悲願濟世者賜予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順利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心常清靜闊達者賜予靈慧</a:t>
            </a:r>
            <a:b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心有博愛寬容者賜予福瑞</a:t>
            </a:r>
            <a:b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心性天理慧命者賜予聖任</a:t>
            </a:r>
            <a:b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心抱開荒闡道者賜予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令旗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心志奉獻道場者賜予恆輝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心性圓滿莊嚴者賜予金蓮</a:t>
            </a:r>
          </a:p>
          <a:p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18</Words>
  <Application>Microsoft Office PowerPoint</Application>
  <PresentationFormat>如螢幕大小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Franklin Gothic Book</vt:lpstr>
      <vt:lpstr>微軟正黑體</vt:lpstr>
      <vt:lpstr>標楷體</vt:lpstr>
      <vt:lpstr>Arial</vt:lpstr>
      <vt:lpstr>Wingdings 2</vt:lpstr>
      <vt:lpstr>科技</vt:lpstr>
      <vt:lpstr>修天道改變命運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82</cp:revision>
  <dcterms:created xsi:type="dcterms:W3CDTF">2014-02-15T05:50:45Z</dcterms:created>
  <dcterms:modified xsi:type="dcterms:W3CDTF">2016-11-26T11:33:14Z</dcterms:modified>
</cp:coreProperties>
</file>