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76" r:id="rId2"/>
    <p:sldId id="375" r:id="rId3"/>
    <p:sldId id="378" r:id="rId4"/>
    <p:sldId id="370" r:id="rId5"/>
    <p:sldId id="374" r:id="rId6"/>
    <p:sldId id="369" r:id="rId7"/>
    <p:sldId id="380" r:id="rId8"/>
    <p:sldId id="379" r:id="rId9"/>
    <p:sldId id="377" r:id="rId10"/>
    <p:sldId id="373" r:id="rId11"/>
    <p:sldId id="372" r:id="rId12"/>
    <p:sldId id="371" r:id="rId13"/>
    <p:sldId id="381" r:id="rId14"/>
    <p:sldId id="382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4" d="100"/>
          <a:sy n="84" d="100"/>
        </p:scale>
        <p:origin x="6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一、得天道成仙做佛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地府中抅了賬脫出苦輪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上渡仙下渡鬼中渡善信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收千門並萬教同歸正根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傳末後一著鮮天機玄妙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得一指開金鎖現出金身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3961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九、天道十四大殊勝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一貫義理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貫通三教一本萬殊 第五殊勝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在家出家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修己安人綱領條目 第六殊勝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改惡向善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良知良能啟發穎悟 第七殊勝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解除迷惑淨化三毒 第八殊勝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收圓大事                歸根認母 第九殊勝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九、天道十四大殊勝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三根普被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士農工商                  均霑澍濡 第十殊勝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三誠七助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了愿了罪             神佛匡扶 第十一殊勝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玄祖沾光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一子得道                 功德建築 第十二殊勝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玄祖超生            共享清福 第十三殊勝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圓滿家國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禮運大同         移風易俗 第十四殊勝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831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十、不修辦十大可惜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時值白陽末期                三佛應辦收圓，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若生不逢時一可惜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現今道降火宅                      善男女在家出家，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若毫無參與二可惜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正是三曹普渡                  九六佛子歸根源，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若擦肩而過三可惜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775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十、不修辦十大可惜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已得明師一指                   無價寶 超生了死，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若輕覷不修四可惜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獲有一子得道                  玄祖沾光之籌碼，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若疑道不真五可惜；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明知修辦行功立德            可了罪了愿，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若知而不行六可惜；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1980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十、不修辦十大可惜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親身領教 仙佛垂訓          顯化點迷津，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若不屑一顧七可惜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參加驚天動地的法會如入寶山，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若空手而返八可惜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具備健全人身           降身中華宜修辦，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若躊躇不前九可惜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走上獨一無二             直往理天的道路，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若半途而廢十可惜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084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二、仙佛在人間修成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白水聖帝說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龍華大會是在人間開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，龍華大會是彌勒祖師，奉老母之命召開，有緣人都找齊了才開，龍華會選三千六百聖，四萬八千賢。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在全世界選，有大功的，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如點傳師、壇主、講師、辦事人員。末劫年後，老祖師降世，平收萬教，一道同風，大同世界。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66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三、龍華大會何時開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不是五十六億年後才開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，在人間淨土來臨後，即召開龍華大會。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將萬國與九洲全然渡盡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千神聖萬仙佛共聚中原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三曹清會一案白陽立定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刷盡了惡孽子盡留良賢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諸佛祖各了愿九六渡盡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彌勒祖登寶臺點將封仙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皇胎子脫苦海齊登彼岸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天然子率原人共朝母顏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478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四、龍華會上証佛果</a:t>
            </a:r>
            <a:endParaRPr lang="en-US" altLang="zh-TW" sz="4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至此時為母我心纔放下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各個的大功子喜在心間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某原人首開荒鰲頭獨占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某原人建奇功位證魁元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某原人財法施高昇上品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某原人捨身辦上乘尊嚴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某原人立佛堂金仙得坐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某原人代天化賜與品蓮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某原人盡苦心仙班得列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某原人多慇懃昇賞無邊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到那時分三乘九品序列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有功的眾佛子皆大喜歡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815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五、修天道享清鴻福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不歸空在紅塵外王內聖 享榮華享富貴自在安然歸空的眾佛子先天而返 脫凡胎成聖體大羅金仙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從今後不叫你東土而奔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再也不為凡人苦受熬煎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吃仙桃與仙果瓊漿玉液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喜無盡樂難及快活無邊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726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六、聖人求道才成佛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古聖仙佛之去法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。簡言之。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皆須求得天命明師指點。與心法祕傳。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如孔子受點於老君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。釋迦受記於燃燈。 老子受道於太乙。 耶穌遇約翰。接受洗禮於約但河。     穆聖受天神之指點。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76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七、修上乘法回理天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現如今出世法末後一著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聞者成得者超希聖希賢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三極道傳一理佛子登岸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普天下遍全球共現金蓮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論大道分三乘真理為上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理上乘氣中乘下乘象天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407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八、回理天快樂無邊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爾九玄爾七祖共同脫苦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爾幾品他幾品共現威嚴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群佛子無極宮設下筵宴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龍華會聚群真聖神佛仙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一各個俱前來朝拜我母 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只喜得老無生有口難言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斟一盃菩提酒賜與兒等 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眾佛子食仙宴快樂無邊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修天道太殊勝了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九、天道十四大殊勝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點亮自性輪迴超出 第一殊勝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天榜掛號地府名除 第二殊勝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天命道統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唯傳本體本心密付 第三殊勝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三寶十愿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修辦準繩回天憑物 第四殊勝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11358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3380</TotalTime>
  <Words>1252</Words>
  <Application>Microsoft Office PowerPoint</Application>
  <PresentationFormat>如螢幕大小 (16:9)</PresentationFormat>
  <Paragraphs>91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修天道太殊勝了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744</cp:revision>
  <dcterms:created xsi:type="dcterms:W3CDTF">2014-02-15T05:50:45Z</dcterms:created>
  <dcterms:modified xsi:type="dcterms:W3CDTF">2021-08-21T04:03:24Z</dcterms:modified>
  <cp:contentStatus/>
</cp:coreProperties>
</file>