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、修天道保你回天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修道不能成就的原因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，就是人情牽絆太多，真理只有一個，絕對沒有模稜兩可的。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修道也一樣，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你一定要篤定，為師的大道普傳，天命貨真價實，一點都不欺瞞眾生，只要你好好修，保你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百年之後，定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回無極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十、此時修辦此時成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此時修辦此時成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，現在誰去辦，就是誰的，你不修不辦，什麼都沒有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你有個天職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，你不去修辦，不去做，也是空掛個虛名，名不符實，徒兒，要名實相符才行啊！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4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二、天理勝於人情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只怕你不真心，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修得不規矩，犯過、擔罪了，還自以為是，那為師就不能保你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所以修道，講究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，真功實善，天理人情雖兼顧，但是在緊要關頭，要以天理為準，切莫誤導人情道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三、受苦也只是這世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吃苦了苦，你不吃苦、不了苦，要知道天上，可沒有這等仙佛喲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不要退縮，這條路，咱們鐵定要走下去了，受辛苦、受譭謗也就一時吧，也就一世吧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38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四、心中為何有煩惱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愈修愈苦悶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，煩惱愈多，那是因為你外表看起來，像是一個修道人，可是你的內心，都沒有淨化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內省的功夫沒有做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，你只在外表行功了愿，有一個象徵而已，所以生死就不能了脫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10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五、貪嗔痴要排除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尤其修行人，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一定要排除，內心的恨念，貪、嗔、痴是地獄之根，不可以不斬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當你面對事情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，你很容易嗔恨、發脾氣，你就要了解自己，你的修道功夫不及格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9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六、放下就無罜無礙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別人對你一句話的傷害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，別人對你的一點不仁不義，你就耿耿於懷，那表示你內心還不乾淨，所以說修道，要使自己的內心時時清靜，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要不然，怨恨就會愈積愈深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，有怨有恨就會想報仇，那就會因緣糾葛，世俗人攀緣，如何超脫三界呢？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04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七、世間一定要看開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人啊，是非常渺小的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，在這天地之間，放眼望去，只是這整個三千大千世界裏的一粟子，而人又於這三千世界當中，所以人是這麼的渺小，這個生命更不用說了。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今天看淡了，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就只不過是如此而已，看淡了就能夠捨得，而你捨了就有得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5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八、修道上天會保佑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就這一生吧，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淒苦這一世，少點吃喝，少點玩樂，我們讓天下的蒼生，永遠幸福，永遠快樂，不是更有意義嗎？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辦道人，不用害怕寂寞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，不用害怕孤單，上有天，下有地，保護著你們啊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05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修天道保你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九、有心修辦上天助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修辦，上天自然暗中給你們幫助，給你們撥轉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不管遇到任何困難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，不要低頭，要抬起頭、挺起胸，勇敢的向前行。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5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</TotalTime>
  <Words>781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  <vt:lpstr>修天道保你回天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246</cp:revision>
  <dcterms:created xsi:type="dcterms:W3CDTF">2014-02-15T05:50:45Z</dcterms:created>
  <dcterms:modified xsi:type="dcterms:W3CDTF">2017-12-29T02:50:57Z</dcterms:modified>
  <cp:contentStatus/>
</cp:coreProperties>
</file>