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67" r:id="rId4"/>
    <p:sldId id="266" r:id="rId5"/>
    <p:sldId id="265" r:id="rId6"/>
    <p:sldId id="264" r:id="rId7"/>
    <p:sldId id="263" r:id="rId8"/>
    <p:sldId id="262" r:id="rId9"/>
    <p:sldId id="261" r:id="rId10"/>
    <p:sldId id="260" r:id="rId11"/>
    <p:sldId id="259" r:id="rId12"/>
    <p:sldId id="271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2016/6/2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先天佛堂的殊勝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一、先天與後天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先天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是指上天的道，還沒有天地萬物之前，道就已經存在著。能生天生地生萬物，為萬物的根本。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後天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是指天地萬物。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先天佛堂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是上天老母的無極宮，有天命明師在傳超脫生死的道。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後天佛堂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：沒有拜上天老母，沒有三盞佛燈，也沒有天命明師在傳道。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100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先天佛堂的殊勝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六、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先天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佛堂最靈驗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山不在高，有仙則名。海不在深，有龍則靈。</a:t>
            </a:r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佛堂是老母的無極宮，諸天仙佛護法，在老母的庇佑下，我們領受了三寶心法，當下可頓見真如本性，了脫生死輪迴。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佛云：</a:t>
            </a:r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人間一處佛堂，天上一朵蓮花。</a:t>
            </a:r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設立佛堂之功德不可思議，如能善加護持，廣行方便，更是功德無量。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0690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先天佛堂的殊勝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七、有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地方就設立佛堂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現今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白陽期三曹普渡三期末劫</a:t>
            </a:r>
            <a:r>
              <a:rPr lang="zh-TW" altLang="en-US" sz="3200" dirty="0">
                <a:ea typeface="全真細隸書" panose="02010609000101010101" pitchFamily="49" charset="-120"/>
              </a:rPr>
              <a:t>，道劫並降，善惡分班，天災人禍，災劫遍野，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鬼哭神嚎。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天時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緊急，諸天仙佛護持搭幫</a:t>
            </a:r>
            <a:r>
              <a:rPr lang="zh-TW" altLang="en-US" sz="3200" dirty="0">
                <a:ea typeface="全真細隸書" panose="02010609000101010101" pitchFamily="49" charset="-120"/>
              </a:rPr>
              <a:t>，天人共辦，同心協力，助彌勒佛收圓大事，化人心為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良善。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駕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慈航行功立德</a:t>
            </a:r>
            <a:r>
              <a:rPr lang="zh-TW" altLang="en-US" sz="3200" dirty="0">
                <a:ea typeface="全真細隸書" panose="02010609000101010101" pitchFamily="49" charset="-120"/>
              </a:rPr>
              <a:t>，引渡佛子求道、修道、辦道、成道，超凡入聖功圓果滿歸根認母。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2115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先天佛堂的殊勝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八、結論</a:t>
            </a:r>
            <a:endParaRPr lang="zh-TW" altLang="en-US" sz="40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求</a:t>
            </a:r>
            <a:r>
              <a:rPr lang="zh-TW" altLang="en-US" sz="4000" dirty="0">
                <a:ea typeface="全真細隸書" panose="02010609000101010101" pitchFamily="49" charset="-120"/>
              </a:rPr>
              <a:t>道辦道是緣份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        設立</a:t>
            </a:r>
            <a:r>
              <a:rPr lang="zh-TW" altLang="en-US" sz="4000" dirty="0">
                <a:ea typeface="全真細隸書" panose="02010609000101010101" pitchFamily="49" charset="-120"/>
              </a:rPr>
              <a:t>佛堂根基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深               廣</a:t>
            </a:r>
            <a:r>
              <a:rPr lang="zh-TW" altLang="en-US" sz="4000" dirty="0">
                <a:ea typeface="全真細隸書" panose="02010609000101010101" pitchFamily="49" charset="-120"/>
              </a:rPr>
              <a:t>渡有緣了宏愿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         渡</a:t>
            </a:r>
            <a:r>
              <a:rPr lang="zh-TW" altLang="en-US" sz="4000" dirty="0">
                <a:ea typeface="全真細隸書" panose="02010609000101010101" pitchFamily="49" charset="-120"/>
              </a:rPr>
              <a:t>人渡己道可成</a:t>
            </a:r>
          </a:p>
        </p:txBody>
      </p:sp>
    </p:spTree>
    <p:extLst>
      <p:ext uri="{BB962C8B-B14F-4D97-AF65-F5344CB8AC3E}">
        <p14:creationId xmlns:p14="http://schemas.microsoft.com/office/powerpoint/2010/main" val="2101520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先天佛堂的殊勝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二、先天佛堂的功能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濟公老師說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佛堂有十大功能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天堂</a:t>
            </a:r>
            <a:r>
              <a:rPr lang="zh-TW" altLang="en-US" sz="3600" dirty="0">
                <a:ea typeface="全真細隸書" panose="02010609000101010101" pitchFamily="49" charset="-120"/>
              </a:rPr>
              <a:t>的介紹所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三</a:t>
            </a:r>
            <a:r>
              <a:rPr lang="zh-TW" altLang="en-US" sz="3600" dirty="0">
                <a:ea typeface="全真細隸書" panose="02010609000101010101" pitchFamily="49" charset="-120"/>
              </a:rPr>
              <a:t>曹的事務所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學佛</a:t>
            </a:r>
            <a:r>
              <a:rPr lang="zh-TW" altLang="en-US" sz="3600" dirty="0">
                <a:ea typeface="全真細隸書" panose="02010609000101010101" pitchFamily="49" charset="-120"/>
              </a:rPr>
              <a:t>的改良所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成</a:t>
            </a:r>
            <a:r>
              <a:rPr lang="zh-TW" altLang="en-US" sz="3600" dirty="0">
                <a:ea typeface="全真細隸書" panose="02010609000101010101" pitchFamily="49" charset="-120"/>
              </a:rPr>
              <a:t>道的修煉所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西方</a:t>
            </a:r>
            <a:r>
              <a:rPr lang="zh-TW" altLang="en-US" sz="3600" dirty="0">
                <a:ea typeface="全真細隸書" panose="02010609000101010101" pitchFamily="49" charset="-120"/>
              </a:rPr>
              <a:t>功德的加油站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眾生</a:t>
            </a:r>
            <a:r>
              <a:rPr lang="zh-TW" altLang="en-US" sz="3600" dirty="0">
                <a:ea typeface="全真細隸書" panose="02010609000101010101" pitchFamily="49" charset="-120"/>
              </a:rPr>
              <a:t>靈性的救濟站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培養</a:t>
            </a:r>
            <a:r>
              <a:rPr lang="zh-TW" altLang="en-US" sz="3600" dirty="0">
                <a:ea typeface="全真細隸書" panose="02010609000101010101" pitchFamily="49" charset="-120"/>
              </a:rPr>
              <a:t>品德的大學校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避</a:t>
            </a:r>
            <a:r>
              <a:rPr lang="zh-TW" altLang="en-US" sz="3600" dirty="0">
                <a:ea typeface="全真細隸書" panose="02010609000101010101" pitchFamily="49" charset="-120"/>
              </a:rPr>
              <a:t>劫的眾福地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仙</a:t>
            </a:r>
            <a:r>
              <a:rPr lang="zh-TW" altLang="en-US" sz="3600" dirty="0">
                <a:ea typeface="全真細隸書" panose="02010609000101010101" pitchFamily="49" charset="-120"/>
              </a:rPr>
              <a:t>佛的歡喜地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捨</a:t>
            </a:r>
            <a:r>
              <a:rPr lang="zh-TW" altLang="en-US" sz="3600" dirty="0">
                <a:ea typeface="全真細隸書" panose="02010609000101010101" pitchFamily="49" charset="-120"/>
              </a:rPr>
              <a:t>念的清淨地</a:t>
            </a:r>
          </a:p>
        </p:txBody>
      </p:sp>
    </p:spTree>
    <p:extLst>
      <p:ext uri="{BB962C8B-B14F-4D97-AF65-F5344CB8AC3E}">
        <p14:creationId xmlns:p14="http://schemas.microsoft.com/office/powerpoint/2010/main" val="411816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先天佛堂的殊勝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三、佛堂壇主得列仙班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恩師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慈悲：</a:t>
            </a:r>
            <a:r>
              <a:rPr lang="zh-TW" altLang="en-US" sz="3600" dirty="0">
                <a:ea typeface="全真細隸書" panose="02010609000101010101" pitchFamily="49" charset="-120"/>
              </a:rPr>
              <a:t>為壇主者，居眾人之首，而為一壇之領袖，非尋常人也，三六四八皆此列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濟公老師又說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即位</a:t>
            </a:r>
            <a:r>
              <a:rPr lang="zh-TW" altLang="en-US" sz="3600" dirty="0">
                <a:ea typeface="全真細隸書" panose="02010609000101010101" pitchFamily="49" charset="-120"/>
              </a:rPr>
              <a:t>壇主不非凡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標杆</a:t>
            </a:r>
            <a:r>
              <a:rPr lang="zh-TW" altLang="en-US" sz="3600" dirty="0">
                <a:ea typeface="全真細隸書" panose="02010609000101010101" pitchFamily="49" charset="-120"/>
              </a:rPr>
              <a:t>領袖且耐煩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能使有位還有德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否則</a:t>
            </a:r>
            <a:r>
              <a:rPr lang="zh-TW" altLang="en-US" sz="3600" dirty="0">
                <a:ea typeface="全真細隸書" panose="02010609000101010101" pitchFamily="49" charset="-120"/>
              </a:rPr>
              <a:t>怎列四八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賢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無極老母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ea typeface="全真細隸書" panose="02010609000101010101" pitchFamily="49" charset="-120"/>
              </a:rPr>
              <a:t>某某人立佛堂金仙得坐某某人代天化賜與品蓮</a:t>
            </a:r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0782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先天佛堂的殊勝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佛堂擺設的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意義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佛燈：</a:t>
            </a:r>
            <a:r>
              <a:rPr lang="zh-TW" altLang="en-US" sz="3600" dirty="0">
                <a:ea typeface="全真細隸書" panose="02010609000101010101" pitchFamily="49" charset="-120"/>
              </a:rPr>
              <a:t>佛堂有三盞燈，最上一盞稱母燈，下面兩盞稱兩儀燈或日月燈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母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燈：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代表</a:t>
            </a:r>
            <a:r>
              <a:rPr lang="zh-TW" altLang="en-US" sz="3600" dirty="0">
                <a:ea typeface="全真細隸書" panose="02010609000101010101" pitchFamily="49" charset="-120"/>
              </a:rPr>
              <a:t>無極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、天地</a:t>
            </a:r>
            <a:r>
              <a:rPr lang="zh-TW" altLang="en-US" sz="3600" dirty="0">
                <a:ea typeface="全真細隸書" panose="02010609000101010101" pitchFamily="49" charset="-120"/>
              </a:rPr>
              <a:t>之始、道之體、萬物之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根。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兩儀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燈：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太極</a:t>
            </a:r>
            <a:r>
              <a:rPr lang="zh-TW" altLang="en-US" sz="3600" dirty="0">
                <a:ea typeface="全真細隸書" panose="02010609000101010101" pitchFamily="49" charset="-120"/>
              </a:rPr>
              <a:t>生兩儀，大道之用，陰陽流行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八卦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爐：</a:t>
            </a:r>
            <a:r>
              <a:rPr lang="zh-TW" altLang="en-US" sz="3600" dirty="0">
                <a:ea typeface="全真細隸書" panose="02010609000101010101" pitchFamily="49" charset="-120"/>
              </a:rPr>
              <a:t>八卦錯綜，代表萬物生生不息之理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，一切萬物均由 老</a:t>
            </a:r>
            <a:r>
              <a:rPr lang="zh-TW" altLang="en-US" sz="3600" dirty="0">
                <a:ea typeface="全真細隸書" panose="02010609000101010101" pitchFamily="49" charset="-120"/>
              </a:rPr>
              <a:t>母化身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出來。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9182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先天佛堂的殊勝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上下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桌：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上</a:t>
            </a:r>
            <a:r>
              <a:rPr lang="zh-TW" altLang="en-US" sz="3600" dirty="0">
                <a:ea typeface="全真細隸書" panose="02010609000101010101" pitchFamily="49" charset="-120"/>
              </a:rPr>
              <a:t>桌為天，下桌為地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</a:t>
            </a:r>
            <a:r>
              <a:rPr lang="zh-TW" altLang="en-US" sz="3600" dirty="0">
                <a:ea typeface="全真細隸書" panose="02010609000101010101" pitchFamily="49" charset="-120"/>
              </a:rPr>
              <a:t>有象徵效天法地，承上啟下之意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佛像：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中間彌勒</a:t>
            </a:r>
            <a:r>
              <a:rPr lang="zh-TW" altLang="en-US" sz="3600" dirty="0">
                <a:ea typeface="全真細隸書" panose="02010609000101010101" pitchFamily="49" charset="-120"/>
              </a:rPr>
              <a:t>祖師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、右邊南海</a:t>
            </a:r>
            <a:r>
              <a:rPr lang="zh-TW" altLang="en-US" sz="3600" dirty="0">
                <a:ea typeface="全真細隸書" panose="02010609000101010101" pitchFamily="49" charset="-120"/>
              </a:rPr>
              <a:t>古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佛、左邊濟公活佛。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佛像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之意義：</a:t>
            </a:r>
            <a:r>
              <a:rPr lang="zh-TW" altLang="en-US" sz="3600" dirty="0">
                <a:ea typeface="全真細隸書" panose="02010609000101010101" pitchFamily="49" charset="-120"/>
              </a:rPr>
              <a:t>一則禮敬仙佛，二則指引眾生借假修真，上體佛心，觀效佛行，下照自身，體悟如來。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5870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先天佛堂的殊勝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供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茶：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母</a:t>
            </a:r>
            <a:r>
              <a:rPr lang="zh-TW" altLang="en-US" sz="3600" dirty="0">
                <a:ea typeface="全真細隸書" panose="02010609000101010101" pitchFamily="49" charset="-120"/>
              </a:rPr>
              <a:t>燈兩旁，一置上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清代表</a:t>
            </a:r>
            <a:r>
              <a:rPr lang="zh-TW" altLang="en-US" sz="3600" dirty="0">
                <a:ea typeface="全真細隸書" panose="02010609000101010101" pitchFamily="49" charset="-120"/>
              </a:rPr>
              <a:t>天，獻 明明上帝，一置下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濁代表</a:t>
            </a:r>
            <a:r>
              <a:rPr lang="zh-TW" altLang="en-US" sz="3600" dirty="0">
                <a:ea typeface="全真細隸書" panose="02010609000101010101" pitchFamily="49" charset="-120"/>
              </a:rPr>
              <a:t>地，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獻諸</a:t>
            </a:r>
            <a:r>
              <a:rPr lang="zh-TW" altLang="en-US" sz="3600" dirty="0">
                <a:ea typeface="全真細隸書" panose="02010609000101010101" pitchFamily="49" charset="-120"/>
              </a:rPr>
              <a:t>天神聖，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其餘佛</a:t>
            </a:r>
            <a:r>
              <a:rPr lang="zh-TW" altLang="en-US" sz="3600" dirty="0">
                <a:ea typeface="全真細隸書" panose="02010609000101010101" pitchFamily="49" charset="-120"/>
              </a:rPr>
              <a:t>桌上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供奉仙</a:t>
            </a:r>
            <a:r>
              <a:rPr lang="zh-TW" altLang="en-US" sz="3600" dirty="0">
                <a:ea typeface="全真細隸書" panose="02010609000101010101" pitchFamily="49" charset="-120"/>
              </a:rPr>
              <a:t>佛，佛前各置一供茶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萬年青：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象徵</a:t>
            </a:r>
            <a:r>
              <a:rPr lang="zh-TW" altLang="en-US" sz="3600" dirty="0">
                <a:ea typeface="全真細隸書" panose="02010609000101010101" pitchFamily="49" charset="-120"/>
              </a:rPr>
              <a:t>萬年長青，大道永存，生機永在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               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檀香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盒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一</a:t>
            </a:r>
            <a:r>
              <a:rPr lang="zh-TW" altLang="en-US" sz="3600" dirty="0">
                <a:ea typeface="全真細隸書" panose="02010609000101010101" pitchFamily="49" charset="-120"/>
              </a:rPr>
              <a:t>置檀香末，一置檀香木，請壇辦道獻香時用。</a:t>
            </a:r>
          </a:p>
          <a:p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2373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先天佛堂的殊勝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供果：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敬</a:t>
            </a:r>
            <a:r>
              <a:rPr lang="zh-TW" altLang="en-US" sz="3600" dirty="0">
                <a:ea typeface="全真細隸書" panose="02010609000101010101" pitchFamily="49" charset="-120"/>
              </a:rPr>
              <a:t>奉獻，禮敬仙佛，一列五盤象徵五行。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拜墊：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叩首</a:t>
            </a:r>
            <a:r>
              <a:rPr lang="zh-TW" altLang="en-US" sz="3600" dirty="0">
                <a:ea typeface="全真細隸書" panose="02010609000101010101" pitchFamily="49" charset="-120"/>
              </a:rPr>
              <a:t>時，有眾生歸根復命之意義，禮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敬老</a:t>
            </a:r>
            <a:r>
              <a:rPr lang="zh-TW" altLang="en-US" sz="3600" dirty="0">
                <a:ea typeface="全真細隸書" panose="02010609000101010101" pitchFamily="49" charset="-120"/>
              </a:rPr>
              <a:t>母、諸天仙佛，象徵謙下、厚實之精神。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3597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先天佛堂的殊勝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五、先天佛堂插大黃旗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南海古佛</a:t>
            </a:r>
            <a:r>
              <a:rPr lang="zh-TW" altLang="en-US" sz="3600" dirty="0">
                <a:ea typeface="全真細隸書" panose="02010609000101010101" pitchFamily="49" charset="-120"/>
              </a:rPr>
              <a:t>因為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見到有道親發心要開設佛堂，特地臨壇慈悲說：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此處</a:t>
            </a:r>
            <a:r>
              <a:rPr lang="zh-TW" altLang="en-US" sz="3600" dirty="0">
                <a:ea typeface="全真細隸書" panose="02010609000101010101" pitchFamily="49" charset="-120"/>
              </a:rPr>
              <a:t>雖尚未設立佛堂，但因為各位誠心所感，仙佛已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在屋頂</a:t>
            </a:r>
            <a:r>
              <a:rPr lang="zh-TW" altLang="en-US" sz="3600" dirty="0">
                <a:ea typeface="全真細隸書" panose="02010609000101010101" pitchFamily="49" charset="-120"/>
              </a:rPr>
              <a:t>的東北角，插上一支</a:t>
            </a:r>
            <a:r>
              <a:rPr lang="en-US" altLang="zh-TW" sz="3600" dirty="0">
                <a:ea typeface="全真細隸書" panose="02010609000101010101" pitchFamily="49" charset="-120"/>
              </a:rPr>
              <a:t>108</a:t>
            </a:r>
            <a:r>
              <a:rPr lang="zh-TW" altLang="en-US" sz="3600" dirty="0">
                <a:ea typeface="全真細隸書" panose="02010609000101010101" pitchFamily="49" charset="-120"/>
              </a:rPr>
              <a:t>節大黃旗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大家請示仙佛</a:t>
            </a:r>
            <a:r>
              <a:rPr lang="zh-TW" altLang="en-US" sz="3600" dirty="0">
                <a:ea typeface="全真細隸書" panose="02010609000101010101" pitchFamily="49" charset="-120"/>
              </a:rPr>
              <a:t>：大黃旗是甚麼？有何作用？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5547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先天佛堂的殊勝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古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佛慈悲道</a:t>
            </a:r>
            <a:r>
              <a:rPr lang="zh-TW" altLang="en-US" sz="3600" dirty="0">
                <a:ea typeface="全真細隸書" panose="02010609000101010101" pitchFamily="49" charset="-120"/>
              </a:rPr>
              <a:t>：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你們</a:t>
            </a:r>
            <a:r>
              <a:rPr lang="zh-TW" altLang="en-US" sz="3600" dirty="0">
                <a:ea typeface="全真細隸書" panose="02010609000101010101" pitchFamily="49" charset="-120"/>
              </a:rPr>
              <a:t>真的不知道每個佛堂，樓頂都有插大黃旗嗎？插了大黃旗可以保平安，這是上天之意，印證大道寶貴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還有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每個人求道後</a:t>
            </a:r>
            <a:r>
              <a:rPr lang="zh-TW" altLang="en-US" sz="3600" dirty="0">
                <a:ea typeface="全真細隸書" panose="02010609000101010101" pitchFamily="49" charset="-120"/>
              </a:rPr>
              <a:t>，頭上都有插上小黃旗，插上黃旗可保平安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471357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402</TotalTime>
  <Words>767</Words>
  <Application>Microsoft Office PowerPoint</Application>
  <PresentationFormat>如螢幕大小 (16:9)</PresentationFormat>
  <Paragraphs>53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全真細隸書</vt:lpstr>
      <vt:lpstr>微軟正黑體</vt:lpstr>
      <vt:lpstr>Arial</vt:lpstr>
      <vt:lpstr>Wingdings 2</vt:lpstr>
      <vt:lpstr>科技</vt:lpstr>
      <vt:lpstr>先天佛堂的殊勝悟見講                  </vt:lpstr>
      <vt:lpstr>先天佛堂的殊勝悟見講                  </vt:lpstr>
      <vt:lpstr>先天佛堂的殊勝悟見講                  </vt:lpstr>
      <vt:lpstr>先天佛堂的殊勝悟見講                  </vt:lpstr>
      <vt:lpstr>先天佛堂的殊勝悟見講                  </vt:lpstr>
      <vt:lpstr>先天佛堂的殊勝悟見講                  </vt:lpstr>
      <vt:lpstr>先天佛堂的殊勝悟見講                  </vt:lpstr>
      <vt:lpstr>先天佛堂的殊勝悟見講                  </vt:lpstr>
      <vt:lpstr>先天佛堂的殊勝悟見講                  </vt:lpstr>
      <vt:lpstr>先天佛堂的殊勝悟見講                  </vt:lpstr>
      <vt:lpstr>先天佛堂的殊勝悟見講                  </vt:lpstr>
      <vt:lpstr>先天佛堂的殊勝悟見講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106</cp:revision>
  <dcterms:created xsi:type="dcterms:W3CDTF">2014-02-15T05:50:45Z</dcterms:created>
  <dcterms:modified xsi:type="dcterms:W3CDTF">2016-06-02T03:21:03Z</dcterms:modified>
</cp:coreProperties>
</file>