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96" r:id="rId2"/>
    <p:sldId id="297" r:id="rId3"/>
    <p:sldId id="303" r:id="rId4"/>
    <p:sldId id="302" r:id="rId5"/>
    <p:sldId id="301" r:id="rId6"/>
    <p:sldId id="300" r:id="rId7"/>
    <p:sldId id="299" r:id="rId8"/>
    <p:sldId id="298" r:id="rId9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2649" autoAdjust="0"/>
  </p:normalViewPr>
  <p:slideViewPr>
    <p:cSldViewPr>
      <p:cViewPr varScale="1">
        <p:scale>
          <a:sx n="61" d="100"/>
          <a:sy n="61" d="100"/>
        </p:scale>
        <p:origin x="744" y="6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2017/10/28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2017/10/28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2017/10/28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2017/10/28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2017/10/28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2017/10/28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2017/10/28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2017/10/28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2017/10/28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2017/10/28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2017/10/28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2017/10/28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2017/10/28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人間淨土龍華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會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10000"/>
          </a:bodyPr>
          <a:lstStyle/>
          <a:p>
            <a:pPr marL="36576" indent="0">
              <a:buNone/>
            </a:pP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、龍華大會人間開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白水聖帝說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龍華大會是在人間開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龍華大會是彌勒祖師奉老母之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命召開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有緣人都找齊了才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開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龍華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會選三千六百聖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，四萬八千賢。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在全世界選，有大功的，如點傳師、壇主、講師、辦事人員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劫年後，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老祖師降世，平收萬教，一道同風，大同世界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人間淨土龍華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會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二、龍華大會彌勒開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上天老母說：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諸佛祖各了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愿              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九六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渡盡 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彌勒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祖登寶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臺                 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點將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封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仙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胎子脫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苦海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齊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登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彼岸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天然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子率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原人                          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共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朝母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顏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26773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人間淨土龍華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會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三、龍華大會何時開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不是五十六億年後才開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，人間淨土來臨後，即召開龍華大會。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上天老母說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將萬國與九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洲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全然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渡盡 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千神聖萬仙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 共聚中原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三曹清會一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案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  白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陽立定 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刷盡了惡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孽子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 盡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留良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賢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98961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人間淨土龍華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會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Autofit/>
          </a:bodyPr>
          <a:lstStyle/>
          <a:p>
            <a:pPr marL="36576" indent="0">
              <a:buNone/>
            </a:pPr>
            <a:r>
              <a:rPr lang="zh-TW" altLang="en-US" sz="33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四、人間淨土的世界</a:t>
            </a:r>
          </a:p>
          <a:p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上天老母說</a:t>
            </a:r>
          </a:p>
          <a:p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將苦海化成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了蓮花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寶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國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這東土要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改成淨土西天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活佛世四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千載快樂無比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斷宰殺歸善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路物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各生全</a:t>
            </a:r>
          </a:p>
          <a:p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顯鍾靈合毓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秀麟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鳳現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野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海波息慶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昇平共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樂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豐年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你也敬我也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愛再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無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爭鬥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五日風十日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雨挽回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堯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</a:t>
            </a:r>
            <a:endParaRPr lang="zh-TW" altLang="en-US" sz="33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31381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人間淨土龍華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會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3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五、修上乘法回理天</a:t>
            </a:r>
          </a:p>
          <a:p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上天老母說</a:t>
            </a:r>
          </a:p>
          <a:p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現如今出世法末後一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著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聞者成得者超希聖希賢</a:t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一十八小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兒童中州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坐定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響霹靂驚惺了大地坤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乾</a:t>
            </a:r>
            <a:endParaRPr lang="en-US" altLang="zh-TW" sz="33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極道傳一理佛子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登岸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普天下遍全球共現金蓮</a:t>
            </a:r>
            <a:b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論大道分三乘真理為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理上乘氣中乘下乘象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</a:t>
            </a:r>
            <a:endParaRPr lang="zh-TW" altLang="en-US" sz="33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71494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人間淨土龍華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會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Autofit/>
          </a:bodyPr>
          <a:lstStyle/>
          <a:p>
            <a:pPr marL="36576" indent="0">
              <a:buNone/>
            </a:pPr>
            <a:r>
              <a:rPr lang="zh-TW" altLang="en-US" sz="33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六、龍華會點將封仙</a:t>
            </a:r>
          </a:p>
          <a:p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上天老母說</a:t>
            </a:r>
          </a:p>
          <a:p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至此時為母我心纔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放下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各個的大功子喜在心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間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某原人首開荒鰲頭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獨占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某原人建奇功位證魁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元</a:t>
            </a:r>
            <a:endParaRPr lang="zh-TW" altLang="en-US" sz="3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某原人財法施高昇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上品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某原人捨身辦上乘尊嚴</a:t>
            </a:r>
            <a:b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某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原人立佛堂金仙得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坐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某原人代天化賜與品蓮</a:t>
            </a:r>
          </a:p>
          <a:p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某原人盡苦心仙班得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列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某原人多慇懃昇賞無邊</a:t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到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那時分三乘九品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序列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有功的眾佛子皆大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喜歡</a:t>
            </a:r>
            <a:endParaRPr lang="zh-TW" altLang="en-US" sz="3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64151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人間淨土龍華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會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3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七、修天道享清洪福</a:t>
            </a:r>
          </a:p>
          <a:p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上天老母說</a:t>
            </a:r>
          </a:p>
          <a:p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不歸空在紅塵外王內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聖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享榮華享富貴自在安然</a:t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歸空的眾佛子先天而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返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脫凡胎成聖體大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羅金仙</a:t>
            </a:r>
            <a:endParaRPr lang="zh-TW" altLang="en-US" sz="3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從今後不叫你東土而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奔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再也不為凡人苦受熬煎</a:t>
            </a:r>
            <a:b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吃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仙桃與仙果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瓊漿玉液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喜無盡樂難及快活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無邊</a:t>
            </a:r>
            <a:endParaRPr lang="zh-TW" altLang="en-US" sz="33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26554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人間淨土龍華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會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85000" lnSpcReduction="10000"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八、九玄七祖同超生</a:t>
            </a:r>
          </a:p>
          <a:p>
            <a:r>
              <a:rPr lang="zh-TW" altLang="en-US" sz="3900" dirty="0">
                <a:latin typeface="標楷體" panose="03000509000000000000" pitchFamily="65" charset="-120"/>
                <a:ea typeface="標楷體" panose="03000509000000000000" pitchFamily="65" charset="-120"/>
              </a:rPr>
              <a:t>上天老母說</a:t>
            </a:r>
          </a:p>
          <a:p>
            <a:r>
              <a:rPr lang="zh-TW" altLang="en-US" sz="3900" dirty="0">
                <a:latin typeface="標楷體" panose="03000509000000000000" pitchFamily="65" charset="-120"/>
                <a:ea typeface="標楷體" panose="03000509000000000000" pitchFamily="65" charset="-120"/>
              </a:rPr>
              <a:t>爾九玄爾七祖共同脫</a:t>
            </a:r>
            <a:r>
              <a:rPr lang="zh-TW" altLang="en-US" sz="39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苦</a:t>
            </a:r>
            <a:r>
              <a:rPr lang="zh-TW" altLang="en-US" sz="39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9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900" dirty="0">
                <a:latin typeface="標楷體" panose="03000509000000000000" pitchFamily="65" charset="-120"/>
                <a:ea typeface="標楷體" panose="03000509000000000000" pitchFamily="65" charset="-120"/>
              </a:rPr>
              <a:t>爾幾品他幾品共現威嚴</a:t>
            </a:r>
            <a:br>
              <a:rPr lang="zh-TW" altLang="en-US" sz="39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9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群</a:t>
            </a:r>
            <a:r>
              <a:rPr lang="zh-TW" altLang="en-US" sz="3900" dirty="0">
                <a:latin typeface="標楷體" panose="03000509000000000000" pitchFamily="65" charset="-120"/>
                <a:ea typeface="標楷體" panose="03000509000000000000" pitchFamily="65" charset="-120"/>
              </a:rPr>
              <a:t>佛子無極宮設下</a:t>
            </a:r>
            <a:r>
              <a:rPr lang="zh-TW" altLang="en-US" sz="39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筵宴</a:t>
            </a:r>
            <a:r>
              <a:rPr lang="zh-TW" altLang="en-US" sz="39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9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900" dirty="0">
                <a:latin typeface="標楷體" panose="03000509000000000000" pitchFamily="65" charset="-120"/>
                <a:ea typeface="標楷體" panose="03000509000000000000" pitchFamily="65" charset="-120"/>
              </a:rPr>
              <a:t>龍華會聚群真聖神佛仙</a:t>
            </a:r>
          </a:p>
          <a:p>
            <a:r>
              <a:rPr lang="zh-TW" altLang="en-US" sz="39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一各個俱前來朝拜我</a:t>
            </a:r>
            <a:r>
              <a:rPr lang="zh-TW" altLang="en-US" sz="39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</a:t>
            </a:r>
            <a:r>
              <a:rPr lang="zh-TW" altLang="en-US" sz="39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9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9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只喜得老無生有口難言</a:t>
            </a:r>
            <a:br>
              <a:rPr lang="zh-TW" altLang="en-US" sz="39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9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斟</a:t>
            </a:r>
            <a:r>
              <a:rPr lang="zh-TW" altLang="en-US" sz="39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一盃菩提酒賜與兒</a:t>
            </a:r>
            <a:r>
              <a:rPr lang="zh-TW" altLang="en-US" sz="39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等</a:t>
            </a:r>
            <a:r>
              <a:rPr lang="zh-TW" altLang="en-US" sz="39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9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9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眾佛子食仙宴快樂無邊</a:t>
            </a:r>
          </a:p>
        </p:txBody>
      </p:sp>
    </p:spTree>
    <p:extLst>
      <p:ext uri="{BB962C8B-B14F-4D97-AF65-F5344CB8AC3E}">
        <p14:creationId xmlns:p14="http://schemas.microsoft.com/office/powerpoint/2010/main" val="1463824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505</TotalTime>
  <Words>220</Words>
  <Application>Microsoft Office PowerPoint</Application>
  <PresentationFormat>如螢幕大小 (16:9)</PresentationFormat>
  <Paragraphs>44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6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人間淨土龍華會 悟見講</vt:lpstr>
      <vt:lpstr>人間淨土龍華會 悟見講</vt:lpstr>
      <vt:lpstr>人間淨土龍華會 悟見講</vt:lpstr>
      <vt:lpstr>人間淨土龍華會 悟見講</vt:lpstr>
      <vt:lpstr>人間淨土龍華會 悟見講</vt:lpstr>
      <vt:lpstr>人間淨土龍華會 悟見講</vt:lpstr>
      <vt:lpstr>人間淨土龍華會 悟見講</vt:lpstr>
      <vt:lpstr>人間淨土龍華會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天道資料庫</cp:lastModifiedBy>
  <cp:revision>224</cp:revision>
  <dcterms:created xsi:type="dcterms:W3CDTF">2014-02-15T05:50:45Z</dcterms:created>
  <dcterms:modified xsi:type="dcterms:W3CDTF">2017-10-28T07:12:48Z</dcterms:modified>
  <cp:contentStatus/>
</cp:coreProperties>
</file>