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1" r:id="rId4"/>
    <p:sldId id="300" r:id="rId5"/>
    <p:sldId id="298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7" autoAdjust="0"/>
    <p:restoredTop sz="92649" autoAdjust="0"/>
  </p:normalViewPr>
  <p:slideViewPr>
    <p:cSldViewPr>
      <p:cViewPr varScale="1">
        <p:scale>
          <a:sx n="92" d="100"/>
          <a:sy n="92" d="100"/>
        </p:scale>
        <p:origin x="69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世間唯有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、正命持守正道從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正命持守正道從　言出法隨有德崇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承繼熽命薪火衍　克紹箕裘展宗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心天心一體現　雖有榮觀立從容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院中聚集賢才者　同為大道儒風興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世間唯有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二、三生修來之良緣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別來可好眾徒賢　徒兒近來售皆安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今日師徒壇中聚　細聽為師之淺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等有幸佛門入　三生修來之良緣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當自珍惜可明懂　勿存觀望而輕觀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123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世間唯有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三、三期道展天用意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三期道展天用意　徒兒今得師開玄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誰能出不言斯戶　真宗秘寶在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徒入了此率性　放下雜慮將理研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人生短短數十載　更為何事奔忙前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694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世間唯有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四、世間唯有修道妙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知足之者心常樂　安身立命無怨言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世間唯有修道妙　能明道者知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時間容易過　稍縱即逝如雲煙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好好研習道中理　放下身段樂無邊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146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世間唯有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五、應時應運順自然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　　　　　　　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轉筆再告一段言　徒兒將語記心田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上天用意人莫測　應時應運順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師借著木筆宣　一份關懷不曾遷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徒兒修道時日久　破相明理為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要端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95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世間唯有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六、參禪打座非究竟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參禪打座非究竟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如來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這個自體觀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邪說異端自明辨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言詾詾勿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人濟眾先齊己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脾氣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毛病當改刪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慥慥君子憲憲德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言行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相顧修身嚴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行有不得求諸己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反觀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自身否做全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因時制宜不多判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隱一旁伴徒賢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916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</TotalTime>
  <Words>122</Words>
  <Application>Microsoft Office PowerPoint</Application>
  <PresentationFormat>如螢幕大小 (16:9)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Franklin Gothic Book</vt:lpstr>
      <vt:lpstr>微軟正黑體</vt:lpstr>
      <vt:lpstr>標楷體</vt:lpstr>
      <vt:lpstr>Arial</vt:lpstr>
      <vt:lpstr>Wingdings 2</vt:lpstr>
      <vt:lpstr>科技</vt:lpstr>
      <vt:lpstr>世間唯有修道妙 悟見講</vt:lpstr>
      <vt:lpstr>世間唯有修道妙 悟見講</vt:lpstr>
      <vt:lpstr>世間唯有修道妙 悟見講</vt:lpstr>
      <vt:lpstr>世間唯有修道妙 悟見講</vt:lpstr>
      <vt:lpstr>世間唯有修道妙 悟見講</vt:lpstr>
      <vt:lpstr>世間唯有修道妙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88</cp:revision>
  <dcterms:created xsi:type="dcterms:W3CDTF">2014-02-15T05:50:45Z</dcterms:created>
  <dcterms:modified xsi:type="dcterms:W3CDTF">2017-01-03T06:14:55Z</dcterms:modified>
</cp:coreProperties>
</file>