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353" r:id="rId2"/>
    <p:sldId id="354" r:id="rId3"/>
    <p:sldId id="355" r:id="rId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4AEC893B-DA21-4F01-AFBF-C224ECD1F1E1}"/>
    <pc:docChg chg="modSld">
      <pc:chgData name="老兄 悟見" userId="d3c841b5715e98f1" providerId="LiveId" clId="{4AEC893B-DA21-4F01-AFBF-C224ECD1F1E1}" dt="2022-01-05T01:51:09.698" v="3"/>
      <pc:docMkLst>
        <pc:docMk/>
      </pc:docMkLst>
      <pc:sldChg chg="modSp mod">
        <pc:chgData name="老兄 悟見" userId="d3c841b5715e98f1" providerId="LiveId" clId="{4AEC893B-DA21-4F01-AFBF-C224ECD1F1E1}" dt="2022-01-05T01:50:43.207" v="1" actId="20577"/>
        <pc:sldMkLst>
          <pc:docMk/>
          <pc:sldMk cId="1030620117" sldId="353"/>
        </pc:sldMkLst>
        <pc:spChg chg="mod">
          <ac:chgData name="老兄 悟見" userId="d3c841b5715e98f1" providerId="LiveId" clId="{4AEC893B-DA21-4F01-AFBF-C224ECD1F1E1}" dt="2022-01-05T01:50:43.207" v="1" actId="20577"/>
          <ac:spMkLst>
            <pc:docMk/>
            <pc:sldMk cId="1030620117" sldId="353"/>
            <ac:spMk id="4" creationId="{00000000-0000-0000-0000-000000000000}"/>
          </ac:spMkLst>
        </pc:spChg>
      </pc:sldChg>
      <pc:sldChg chg="modSp mod">
        <pc:chgData name="老兄 悟見" userId="d3c841b5715e98f1" providerId="LiveId" clId="{4AEC893B-DA21-4F01-AFBF-C224ECD1F1E1}" dt="2022-01-05T01:50:59.909" v="2"/>
        <pc:sldMkLst>
          <pc:docMk/>
          <pc:sldMk cId="3792261706" sldId="354"/>
        </pc:sldMkLst>
        <pc:spChg chg="mod">
          <ac:chgData name="老兄 悟見" userId="d3c841b5715e98f1" providerId="LiveId" clId="{4AEC893B-DA21-4F01-AFBF-C224ECD1F1E1}" dt="2022-01-05T01:50:59.909" v="2"/>
          <ac:spMkLst>
            <pc:docMk/>
            <pc:sldMk cId="3792261706" sldId="354"/>
            <ac:spMk id="4" creationId="{00000000-0000-0000-0000-000000000000}"/>
          </ac:spMkLst>
        </pc:spChg>
      </pc:sldChg>
      <pc:sldChg chg="modSp mod">
        <pc:chgData name="老兄 悟見" userId="d3c841b5715e98f1" providerId="LiveId" clId="{4AEC893B-DA21-4F01-AFBF-C224ECD1F1E1}" dt="2022-01-05T01:51:09.698" v="3"/>
        <pc:sldMkLst>
          <pc:docMk/>
          <pc:sldMk cId="3808526673" sldId="355"/>
        </pc:sldMkLst>
        <pc:spChg chg="mod">
          <ac:chgData name="老兄 悟見" userId="d3c841b5715e98f1" providerId="LiveId" clId="{4AEC893B-DA21-4F01-AFBF-C224ECD1F1E1}" dt="2022-01-05T01:51:09.698" v="3"/>
          <ac:spMkLst>
            <pc:docMk/>
            <pc:sldMk cId="3808526673" sldId="355"/>
            <ac:spMk id="4" creationId="{00000000-0000-0000-0000-000000000000}"/>
          </ac:spMkLst>
        </pc:spChg>
      </pc:sldChg>
    </pc:docChg>
  </pc:docChgLst>
  <pc:docChgLst>
    <pc:chgData name="老兄 悟見" userId="d3c841b5715e98f1" providerId="LiveId" clId="{58A3B6AC-A90A-436B-B143-BCCA2C99B1FB}"/>
    <pc:docChg chg="custSel modSld">
      <pc:chgData name="老兄 悟見" userId="d3c841b5715e98f1" providerId="LiveId" clId="{58A3B6AC-A90A-436B-B143-BCCA2C99B1FB}" dt="2021-12-17T00:37:57.703" v="22" actId="207"/>
      <pc:docMkLst>
        <pc:docMk/>
      </pc:docMkLst>
      <pc:sldChg chg="modSp mod">
        <pc:chgData name="老兄 悟見" userId="d3c841b5715e98f1" providerId="LiveId" clId="{58A3B6AC-A90A-436B-B143-BCCA2C99B1FB}" dt="2021-12-17T00:37:22.432" v="18" actId="207"/>
        <pc:sldMkLst>
          <pc:docMk/>
          <pc:sldMk cId="1030620117" sldId="353"/>
        </pc:sldMkLst>
        <pc:spChg chg="mod">
          <ac:chgData name="老兄 悟見" userId="d3c841b5715e98f1" providerId="LiveId" clId="{58A3B6AC-A90A-436B-B143-BCCA2C99B1FB}" dt="2021-12-17T00:37:22.432" v="18" actId="207"/>
          <ac:spMkLst>
            <pc:docMk/>
            <pc:sldMk cId="1030620117" sldId="353"/>
            <ac:spMk id="5" creationId="{00000000-0000-0000-0000-000000000000}"/>
          </ac:spMkLst>
        </pc:spChg>
      </pc:sldChg>
      <pc:sldChg chg="modSp mod">
        <pc:chgData name="老兄 悟見" userId="d3c841b5715e98f1" providerId="LiveId" clId="{58A3B6AC-A90A-436B-B143-BCCA2C99B1FB}" dt="2021-12-17T00:37:38.968" v="20" actId="207"/>
        <pc:sldMkLst>
          <pc:docMk/>
          <pc:sldMk cId="3792261706" sldId="354"/>
        </pc:sldMkLst>
        <pc:spChg chg="mod">
          <ac:chgData name="老兄 悟見" userId="d3c841b5715e98f1" providerId="LiveId" clId="{58A3B6AC-A90A-436B-B143-BCCA2C99B1FB}" dt="2021-12-17T00:37:38.968" v="20" actId="207"/>
          <ac:spMkLst>
            <pc:docMk/>
            <pc:sldMk cId="3792261706" sldId="354"/>
            <ac:spMk id="5" creationId="{00000000-0000-0000-0000-000000000000}"/>
          </ac:spMkLst>
        </pc:spChg>
      </pc:sldChg>
      <pc:sldChg chg="modSp mod">
        <pc:chgData name="老兄 悟見" userId="d3c841b5715e98f1" providerId="LiveId" clId="{58A3B6AC-A90A-436B-B143-BCCA2C99B1FB}" dt="2021-12-17T00:37:57.703" v="22" actId="207"/>
        <pc:sldMkLst>
          <pc:docMk/>
          <pc:sldMk cId="3808526673" sldId="355"/>
        </pc:sldMkLst>
        <pc:spChg chg="mod">
          <ac:chgData name="老兄 悟見" userId="d3c841b5715e98f1" providerId="LiveId" clId="{58A3B6AC-A90A-436B-B143-BCCA2C99B1FB}" dt="2021-12-17T00:37:57.703" v="22" actId="207"/>
          <ac:spMkLst>
            <pc:docMk/>
            <pc:sldMk cId="3808526673" sldId="355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2022/1/5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2022/1/5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不要讓福報溜走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一、抱怨福報會溜走</a:t>
            </a:r>
          </a:p>
          <a:p>
            <a:pPr algn="l"/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一個人如果能承當的時候，上天就能撥轉給你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，你無怨無尤，上天才能給你更多。當你有抱怨的時候，上天如何給你這個福？</a:t>
            </a:r>
          </a:p>
          <a:p>
            <a:pPr algn="l"/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想給你，你在那兒抱怨，好像送錯地方，還是會改道，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因為有時候不是會塞車，而是不好的念頭擋在那兒，壞的脾氣擋在那兒堵住了，就改道而行。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不要讓福報溜走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二、懂得珍惜福報來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當你懂得珍惜的時候，你一定會覺得快樂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，因為你身邊的人都是你的助緣，你們常常都覺得仙佛如果依我的話，如果我許的願，都會達成心願的話，表示仙佛幫你撥轉，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但是你有沒有想過，真正的撥轉因緣，是在撥轉什麼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？如果修道可以免於一切的話，那你們在修什麼道？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2261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不要讓福報溜走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三、坦然面對福自來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你們還是凡夫俗子、你們要經過的還是要經過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，該來的還是會來，該去的也要去，或許你的心裡面沒有辦法，那麼坦然的去割捨、去承受，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但是你想想看，你不割捨又能如何？你不接受又能如何？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有很多事情在絕望時、求助無門的時候，你求助上天，不要認為上天沒有給你響應，其實你旁邊的人都會給你響應的。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852667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3085</TotalTime>
  <Words>330</Words>
  <Application>Microsoft Office PowerPoint</Application>
  <PresentationFormat>如螢幕大小 (16:9)</PresentationFormat>
  <Paragraphs>15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標楷體</vt:lpstr>
      <vt:lpstr>Arial</vt:lpstr>
      <vt:lpstr>Calibri</vt:lpstr>
      <vt:lpstr>Franklin Gothic Book</vt:lpstr>
      <vt:lpstr>Wingdings 2</vt:lpstr>
      <vt:lpstr>科技</vt:lpstr>
      <vt:lpstr>不要讓福報溜走 悟見講</vt:lpstr>
      <vt:lpstr>不要讓福報溜走 悟見講</vt:lpstr>
      <vt:lpstr>不要讓福報溜走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2022-01-05T01:51:12Z</dcterms:modified>
  <cp:contentStatus/>
</cp:coreProperties>
</file>