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68" r:id="rId3"/>
    <p:sldId id="267" r:id="rId4"/>
    <p:sldId id="266" r:id="rId5"/>
    <p:sldId id="258" r:id="rId6"/>
    <p:sldId id="265" r:id="rId7"/>
    <p:sldId id="264" r:id="rId8"/>
    <p:sldId id="262" r:id="rId9"/>
    <p:sldId id="270" r:id="rId10"/>
    <p:sldId id="273" r:id="rId11"/>
    <p:sldId id="272" r:id="rId12"/>
    <p:sldId id="271" r:id="rId13"/>
    <p:sldId id="260" r:id="rId14"/>
    <p:sldId id="259" r:id="rId15"/>
    <p:sldId id="261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>
        <p:scale>
          <a:sx n="100" d="100"/>
          <a:sy n="100" d="100"/>
        </p:scale>
        <p:origin x="498" y="-3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下渡幽冥鬼魂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一、性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釋二三題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道中有超拔亡魂之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事，不知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怎樣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說法？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者佛規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，一子成道，七祖超升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開普渡時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，無極母定例，渡生不渡死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蒙三官大帝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，地藏古佛，懇乞鴻恩，才准陰陽齊渡，因而立下佛院，以候超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拔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3925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下渡幽冥鬼魂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十殿轉輪投胎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                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世因果有緣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找                      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世桃園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林家女                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作吳婦學問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居住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台北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平凡過            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個孩子恰恰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                   世事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無常豈能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料                  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我兩兒尚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幼小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七十四年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近                身體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遽疾氣斷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               一命嗚呼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出了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竅             從此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遠離了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塵囂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68349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下渡幽冥鬼魂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仙吏帶吾天堂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                  心中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莫名又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奇妙                 經過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仙官來詳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告                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從夢中醒悟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    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我前世之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孝子              得道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修道父母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超                祖上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有德己有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           如今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方能此一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遭             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醐灌頂前世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                  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我有兒脩大道                                          拔我脫離輪迴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                   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享天堂樂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逍遙               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55339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下渡幽冥鬼魂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天恩慈憫加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寬恕                 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世之孽從寬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消                 三關九口皆經歷                                 世俗之棄且丟拋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無私惟德輔              功德不差有分毫           禮儀堂中學禮節                 宣講堂內研大道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曉天時已不早                上天慈憫降法艘               大道雖然遍宇寰                 亦當有緣方得道                               </a:t>
            </a:r>
            <a:endParaRPr lang="en-US" altLang="zh-TW" sz="4000" dirty="0"/>
          </a:p>
          <a:p>
            <a:endParaRPr lang="en-US" altLang="zh-TW" sz="40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65882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下渡幽冥鬼魂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五、羅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老師超拔其父母親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：其父母親在結緣訓上說：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手提木筆劃沙盤            想我在世不堪言            渺茫人生走一場            酒色財氣昧心間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我兒莫要來怨父                    未盡父職愧般般                    酒色財氣將性蔽                   造罪無邊難再言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90713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下渡幽冥鬼魂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六五正月十七日                      腦血管破裂死去                   入了陰間好悲慘                            孽鏡台前照分明 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地府閻君無私判                   種種苦刑筆難言                            七十一年受超拔                  恍如夢境入仙鄉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當時不知何緣故                     能上天堂樂無邊                        仙吏告我已受拔                          在世孝兒修道虔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3746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下渡幽冥鬼魂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亡靈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黃木鹽被超拔後的見證：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記得拔薦當時景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張赦旨自天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                                閻王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判官恭跪接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判官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對我笑顏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同伴對我欣慕羨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恭喜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聲音入耳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                         亦有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鬼犯淚漣漣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他兒孫沒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機緣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三期末劫大開闡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鬼魂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賴此出津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                      生死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簿上勾了賬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了閻王和判官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9653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下渡幽冥鬼魂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得道歸空者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，候期定位，功德兼修者，取入超等，功德不及者，轉生再修，或降福地，享以洪福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夫孝，有凡聖之分別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，世俗之孝，生事以禮，死葬以禮，祭祀以禮，不過將為子者之心盡到，就算完了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不能消解父母之罪愆，脫出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得以不在張門為子，李門為婦，所以這種孝，是小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孝。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9855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下渡幽冥鬼魂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有眞心孝子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，追想劬勞難報之恩，欲超拔父母者，非修道不可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道中有加果位一事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，六十四功加一果，拔一層父母，共計七層，系拔上七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代。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若下拔子孫者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，為恩拔，非有大功大德不可。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92853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下渡幽冥鬼魂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甲子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年時，規矩又改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，凡齊家者，即可拔父母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拔祖父母者，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仍依前例二層果位，方為合格，其外類推。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62017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下渡幽冥鬼魂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4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性理題釋</a:t>
            </a:r>
            <a:r>
              <a:rPr lang="zh-TW" altLang="en-US" sz="4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二四題</a:t>
            </a:r>
            <a:endParaRPr lang="en-US" altLang="zh-TW" sz="4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超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拔亡靈</a:t>
            </a:r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以後，有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甚麼證</a:t>
            </a:r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驗？</a:t>
            </a:r>
            <a:endParaRPr lang="en-US" altLang="zh-TW" sz="4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亡靈</a:t>
            </a:r>
            <a:r>
              <a:rPr lang="zh-TW" altLang="en-US" sz="4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超拔，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經過百日以後，就能到壇結緣批訓</a:t>
            </a:r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r>
              <a:rPr lang="zh-TW" altLang="en-US" sz="4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閻君輪回之苦難，如何超脫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，如何飛升極樂理天，享受清福，以及生前未經辦理清楚之事</a:t>
            </a:r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臨終</a:t>
            </a:r>
            <a:r>
              <a:rPr lang="zh-TW" altLang="en-US" sz="4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未經囑咐之言</a:t>
            </a:r>
            <a: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  <a:t>，均能在鸞壇上詳細批明，或借人敘述，可為超拔亡靈確切之證驗。</a:t>
            </a:r>
            <a:br>
              <a:rPr lang="zh-TW" altLang="en-US" sz="4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/>
              <a:t/>
            </a:r>
            <a:br>
              <a:rPr lang="zh-TW" altLang="en-US" sz="3200" dirty="0"/>
            </a:b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下渡幽冥鬼魂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性理題釋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二五題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亡靈超拔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了，歸於何處？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經超拔之後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，即可天榜掛號，地府抽名，而歸於理天天佛院自修堂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經百日修煉，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以恢復純陽之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然後再由明明上帝，派定三官大帝，按功定果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33373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下渡幽冥鬼魂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但其果位，須以其生前之修養，及其子孫之功德為標準。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故仙佛聖賢，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雖人各有份，然亦須按其修煉與功德成績，而定其品蓮。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32634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下渡幽冥鬼魂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四、連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壇主超拔其父母親：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其父母親在結緣訓上說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十丈紅塵再輪迴             前世因緣今來接               昔日怎知靈性在              陰陽兩隔魂夢飛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生死順逆皆由命            還靠自己功德培             祖上積德來庇蔭                方有今日能緣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     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天佛院靜養亭事吏  連賜卿  偕妻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天佛院修禪苑督吏  楊翠琴  叩領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母旨 隨恩師  飄飄至佛幃  躬身參叩      皇母畢 在遙叩老前人聖體安惟 壇中前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人叩拜壇地 諸位點傳一一參禮 壇前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道親各安怡 喚我兒孫百叩謝 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天恩  吾方敢在批語  </a:t>
            </a:r>
            <a:r>
              <a:rPr lang="zh-TW" altLang="en-US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咳咳      </a:t>
            </a:r>
            <a:r>
              <a:rPr lang="zh-TW" altLang="en-US" sz="280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2539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下渡幽冥鬼魂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壇中前人請坐下              吾方敢再續批描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捉弄開玩笑                         靈殼轉寄實在妙                         孟婆亭中湯藥灌                 前世般般全忘了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張家男來李家女                 臭皮囊身將性包                           生死轉輪總難免                     無常難避業難逃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除非得道修性竅                       方能超生得逍遙                       想我賜卿也一樣                      生死簿上難勾消</a:t>
            </a:r>
            <a:endParaRPr lang="en-US" altLang="zh-TW" sz="36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9718518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513</TotalTime>
  <Words>1222</Words>
  <Application>Microsoft Office PowerPoint</Application>
  <PresentationFormat>如螢幕大小 (16:9)</PresentationFormat>
  <Paragraphs>276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下渡幽冥鬼魂 悟見講                  </vt:lpstr>
      <vt:lpstr> 下渡幽冥鬼魂 悟見講                  </vt:lpstr>
      <vt:lpstr> 下渡幽冥鬼魂 悟見講                  </vt:lpstr>
      <vt:lpstr> 下渡幽冥鬼魂 悟見講                  </vt:lpstr>
      <vt:lpstr> 下渡幽冥鬼魂 悟見講                  </vt:lpstr>
      <vt:lpstr> 下渡幽冥鬼魂 悟見講                  </vt:lpstr>
      <vt:lpstr> 下渡幽冥鬼魂 悟見講                  </vt:lpstr>
      <vt:lpstr> 下渡幽冥鬼魂 悟見講                  </vt:lpstr>
      <vt:lpstr> 下渡幽冥鬼魂 悟見講                  </vt:lpstr>
      <vt:lpstr> 下渡幽冥鬼魂 悟見講                  </vt:lpstr>
      <vt:lpstr> 下渡幽冥鬼魂 悟見講                  </vt:lpstr>
      <vt:lpstr> 下渡幽冥鬼魂 悟見講                  </vt:lpstr>
      <vt:lpstr> 下渡幽冥鬼魂 悟見講                  </vt:lpstr>
      <vt:lpstr> 下渡幽冥鬼魂 悟見講                  </vt:lpstr>
      <vt:lpstr> 下渡幽冥鬼魂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144</cp:revision>
  <dcterms:created xsi:type="dcterms:W3CDTF">2014-02-15T05:50:45Z</dcterms:created>
  <dcterms:modified xsi:type="dcterms:W3CDTF">2016-07-15T07:39:03Z</dcterms:modified>
</cp:coreProperties>
</file>