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、有捨有得上天賜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所有的事情，有不如意，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不順心的時候，反求諸已，反省自己 。我們捨得布施東西丶布施錢財，上天就會用另一種方式，回報回來，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有可能是你需要的錢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，或者是你需要的東西，但有時候也是想不到的，是化解我們的災劫，或是消我們的病痛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十、多多感恩懺悔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修道有些逆境、不如意及阻擋，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這是個人因緣不一樣，有的人要修，自己又覺得障礙，內心魔障很深，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但是為師希望你們耐下心來，多多感恩懺悔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十一、感恩懺悔消業障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人有很多無明的業障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，需要用懺悔的心來贖罪業，每天起來向這無明的業障說聲抱歉，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有顆感恩和懺悔的心，在修道路上也會比較順利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4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十二、靜下心降伏其心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要如何降伏其心呢？靜下心，拿出真智慧來降伏他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，當下自性佛就現出來了，真人當家，一切外魔就聽你指揮，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要下真功夫，不要隨波逐流，放下屠刀，立地成佛</a:t>
            </a:r>
          </a:p>
        </p:txBody>
      </p:sp>
    </p:spTree>
    <p:extLst>
      <p:ext uri="{BB962C8B-B14F-4D97-AF65-F5344CB8AC3E}">
        <p14:creationId xmlns:p14="http://schemas.microsoft.com/office/powerpoint/2010/main" val="38302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二、上天暗助修辦人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有時候我們有不如意，求上天幫忙，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其實上天不是沒有幫忙，或許你沒有看到錢財進來，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但是你對「道」的付出，你們誠心，上天已經化解一些災劫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9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三、有付出就有收獲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修道不是談條件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，但是因果循環，永遠不會改變，有付出丶方法正確，自然就會有收穫的一天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四、有心修辦上天助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只要徒兒們有心修辦，上天自然暗中給你們幫助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，給你們撥轉，所以不管遇到任何困難，不要低頭，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要抬起頭、挺起胸，勇敢的向前行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37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五、有三好上天賜福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存好心，說好話，做好事，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總共九個字，卻蘊含了這麼深遠的意義，有消因了果的含義，有去血肉心，導人心，存道心的功夫，有平等、見性的根本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1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六、修道不會寂寞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凡事都有的商量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，不要說我很孤單，沒有人知道我的心，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其實只要你有心修道，處處都有你的知己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61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七、修道吃苦沒關係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為什麼眾生，就是不喜歡吃苦？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不吃苦就少福了。苦盡才會甘來，要忍耐，忍耐才能成菩薩。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徒兒啊！修辦道的人，要受一點磨練，才會成長，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若不受磨練，如何顯出勇者的剛毅之氣呢？只有在最困難的環境，才能顯出你的智慧與德性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08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八、修道再苦也要修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若覺得行得很痛苦，還是要走過去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，忍人所不能忍，才能夠有成就，假使遇到困難就退縮，那就無法登到生命的頂巔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上天庇佑修辦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九、修道不怕環境磨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既然要修道，就不怕環境的琢磨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，愈是困難的環境，愈能讓你的良知顯現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只求順境，聖賢不畏逆境，因為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順者為鬼，逆者成佛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3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2368</TotalTime>
  <Words>791</Words>
  <Application>Microsoft Office PowerPoint</Application>
  <PresentationFormat>如螢幕大小 (16:9)</PresentationFormat>
  <Paragraphs>56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上天庇佑修辦人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480</cp:revision>
  <dcterms:created xsi:type="dcterms:W3CDTF">2014-02-15T05:50:45Z</dcterms:created>
  <dcterms:modified xsi:type="dcterms:W3CDTF">2019-01-08T01:19:41Z</dcterms:modified>
  <cp:contentStatus/>
</cp:coreProperties>
</file>