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4" r:id="rId4"/>
    <p:sldId id="303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45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87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78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三盞佛燈躲末劫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一、道救好人劫收惡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徒啊，不要看現在沒什麼。好人要得道，壞人要遭劫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，所以上天把道降下來，當然劫數也一定要降啊！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道救好人，劫數收殺惡人。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三盞佛燈躲末劫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二、三盞佛燈躲末劫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你看你得道時，一定要有這三盞佛燈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，平常看沒什麼，是嗎？沒有什麼，好像沒有什麼，那是因為時間還沒到啊！時間到了，它才會發揮最高的功用。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改天劫數真的到了，你往哪兒跑？你得找“這三盞燈”啊！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92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三盞佛燈躲末劫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三、心燈點燃躲末劫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佛燈在哪裡？天黑了，你怕不怕？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這一盞佛燈是有形有相的燈，你得把佛燈點起來，你的路才會光明，是嗎？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你的日燈、月燈點起來，才會光明，把這個“心燈點燃”，才可以“躲過末劫關”。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00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三盞佛燈躲末劫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四、明師帶來光明世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今天老師應運，你們師母跟我一起領天命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，也是“日月合明”啊！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為師是日，你們師母是月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，在這三期末劫年，把光明帶到人間來。明白嗎？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97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三盞佛燈躲末劫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五、小心風吹熄心燈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現在你得了道，就是見到光明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，你得好好把心燈點住！一天也不能讓它熄掉！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人家毁謗你、不要你；人家説你傻、笑你，這一切都是“不好的風”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，小心“你的心燈被熄滅”！等你這個燈熄滅，劫數一來，你就危險啦！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302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2958</TotalTime>
  <Words>402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三盞佛燈躲末劫 悟見講</vt:lpstr>
      <vt:lpstr>三盞佛燈躲末劫 悟見講</vt:lpstr>
      <vt:lpstr>三盞佛燈躲末劫 悟見講</vt:lpstr>
      <vt:lpstr>三盞佛燈躲末劫 悟見講</vt:lpstr>
      <vt:lpstr>三盞佛燈躲末劫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2021-01-25T02:03:34Z</dcterms:modified>
  <cp:contentStatus/>
</cp:coreProperties>
</file>