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71" r:id="rId3"/>
    <p:sldId id="293" r:id="rId4"/>
    <p:sldId id="298" r:id="rId5"/>
    <p:sldId id="297" r:id="rId6"/>
    <p:sldId id="296" r:id="rId7"/>
    <p:sldId id="295" r:id="rId8"/>
    <p:sldId id="294" r:id="rId9"/>
    <p:sldId id="267" r:id="rId10"/>
    <p:sldId id="290" r:id="rId11"/>
    <p:sldId id="292" r:id="rId12"/>
    <p:sldId id="291" r:id="rId13"/>
    <p:sldId id="289" r:id="rId14"/>
    <p:sldId id="288" r:id="rId15"/>
    <p:sldId id="287" r:id="rId16"/>
    <p:sldId id="286" r:id="rId17"/>
    <p:sldId id="285" r:id="rId18"/>
    <p:sldId id="284" r:id="rId19"/>
    <p:sldId id="277" r:id="rId20"/>
    <p:sldId id="274" r:id="rId21"/>
    <p:sldId id="266" r:id="rId2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44" y="-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鬼魂朱鳳蓮求道記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民國五十九年歲次庚戌元月廿二、廿三、廿四日三天法會崇信</a:t>
            </a:r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壇</a:t>
            </a:r>
            <a:endParaRPr lang="en-US" altLang="zh-TW" sz="3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朱鳳蓮亡靈求道</a:t>
            </a:r>
            <a:r>
              <a:rPr lang="zh-TW" altLang="en-US" sz="4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始末</a:t>
            </a:r>
            <a:endParaRPr lang="en-US" altLang="zh-TW" sz="4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民國五十九年元月廿二日至廿四日於莿桐崇信壇開法會時，第二天由土地公帶一位亡靈到佛堂來顯化，</a:t>
            </a:r>
            <a:b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其本意是要訴苦伸冤，這位亡靈就是朱鳳蓮；她所以能從地府來到佛堂，就是憑著一朵白蓮花而來。因此也</a:t>
            </a:r>
            <a:b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證明了在道場法會時，很多地府鬼魂及氣天神仙亦在佛堂四周聽法。</a:t>
            </a:r>
            <a:b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鬼魂朱鳳蓮求道記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ea typeface="全真顏體" pitchFamily="49" charset="-120"/>
              </a:rPr>
              <a:t>　　朱鳳蓮，彰化人，自幼受後母的虐待；在十歲時後母叫她到井邊打水，因為年幼，繩子又短，必須墊高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腳尖打水，是時後母外出賭博輸錢回來，隨手一推，不幸落井身亡。後母怕事蹟敗露，就將井封死。但朱鳳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蓮因前三世為尼，修積良多，遂於五十九年正月廿四日領玉帝聖旨求道，求道之後便到處助道。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鬼魂朱鳳蓮求道記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8245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500" dirty="0">
                <a:ea typeface="全真顏體" pitchFamily="49" charset="-120"/>
              </a:rPr>
              <a:t>　　朱鳳蓮是在廿三日下午九時廿三分，藉一位坤道班員名叫黃接琴的身體，自言自語的說：</a:t>
            </a:r>
            <a:r>
              <a:rPr lang="zh-TW" altLang="en-US" sz="3500" dirty="0">
                <a:latin typeface="+mj-ea"/>
                <a:ea typeface="+mj-ea"/>
              </a:rPr>
              <a:t>「</a:t>
            </a:r>
            <a:r>
              <a:rPr lang="zh-TW" altLang="en-US" sz="3500" dirty="0">
                <a:ea typeface="全真顏體" pitchFamily="49" charset="-120"/>
              </a:rPr>
              <a:t>我是住在二</a:t>
            </a:r>
            <a:br>
              <a:rPr lang="zh-TW" altLang="en-US" sz="3500" dirty="0">
                <a:ea typeface="全真顏體" pitchFamily="49" charset="-120"/>
              </a:rPr>
            </a:br>
            <a:r>
              <a:rPr lang="zh-TW" altLang="en-US" sz="3500" dirty="0">
                <a:ea typeface="全真顏體" pitchFamily="49" charset="-120"/>
              </a:rPr>
              <a:t>林，父朱成、母林阿綢，小時父母雙亡，三歲時被人抱去溪州撫養，五歲就招了小弟。在五歲之前，養父母</a:t>
            </a:r>
            <a:br>
              <a:rPr lang="zh-TW" altLang="en-US" sz="3500" dirty="0">
                <a:ea typeface="全真顏體" pitchFamily="49" charset="-120"/>
              </a:rPr>
            </a:br>
            <a:r>
              <a:rPr lang="zh-TW" altLang="en-US" sz="3500" dirty="0">
                <a:ea typeface="全真顏體" pitchFamily="49" charset="-120"/>
              </a:rPr>
              <a:t>均很疼愛，到十歲時被養母推下井中，同時以砂石將井填覆；因而做了遊魂，被土地公發現而帶到地府，經</a:t>
            </a:r>
            <a:br>
              <a:rPr lang="zh-TW" altLang="en-US" sz="3500" dirty="0">
                <a:ea typeface="全真顏體" pitchFamily="49" charset="-120"/>
              </a:rPr>
            </a:br>
            <a:r>
              <a:rPr lang="zh-TW" altLang="en-US" sz="3500" dirty="0">
                <a:ea typeface="全真顏體" pitchFamily="49" charset="-120"/>
              </a:rPr>
              <a:t>過奈何橋，見到閻君後，便說我無罪。</a:t>
            </a:r>
            <a:br>
              <a:rPr lang="zh-TW" altLang="en-US" sz="3500" dirty="0"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鬼魂朱鳳蓮求道記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3800" dirty="0">
                <a:ea typeface="全真顏體" pitchFamily="49" charset="-120"/>
              </a:rPr>
              <a:t>本要被帶至枉死城，幸閻君慈悲看過生死簿及功過簿，發現前幾世造橋、鋪路，尚有功德，所以蒙土地公再</a:t>
            </a:r>
            <a:br>
              <a:rPr lang="zh-TW" altLang="en-US" sz="3800" dirty="0">
                <a:ea typeface="全真顏體" pitchFamily="49" charset="-120"/>
              </a:rPr>
            </a:br>
            <a:r>
              <a:rPr lang="zh-TW" altLang="en-US" sz="3800" dirty="0">
                <a:ea typeface="全真顏體" pitchFamily="49" charset="-120"/>
              </a:rPr>
              <a:t>三要求說：</a:t>
            </a:r>
            <a:r>
              <a:rPr lang="en-US" altLang="zh-TW" sz="3800" dirty="0">
                <a:latin typeface="+mj-ea"/>
                <a:ea typeface="+mj-ea"/>
              </a:rPr>
              <a:t>『</a:t>
            </a:r>
            <a:r>
              <a:rPr lang="zh-TW" altLang="en-US" sz="3800" dirty="0">
                <a:ea typeface="全真顏體" pitchFamily="49" charset="-120"/>
              </a:rPr>
              <a:t>她無罪、她</a:t>
            </a:r>
            <a:r>
              <a:rPr lang="zh-TW" altLang="en-US" sz="3800" dirty="0" smtClean="0">
                <a:ea typeface="全真顏體" pitchFamily="49" charset="-120"/>
              </a:rPr>
              <a:t>無罪！</a:t>
            </a:r>
            <a:r>
              <a:rPr lang="en-US" altLang="zh-TW" sz="3800" dirty="0">
                <a:latin typeface="+mj-ea"/>
                <a:ea typeface="+mj-ea"/>
              </a:rPr>
              <a:t>』</a:t>
            </a:r>
            <a:r>
              <a:rPr lang="zh-TW" altLang="en-US" sz="3800" dirty="0">
                <a:ea typeface="全真顏體" pitchFamily="49" charset="-120"/>
              </a:rPr>
              <a:t>閻王慈悲說：</a:t>
            </a:r>
            <a:r>
              <a:rPr lang="en-US" altLang="zh-TW" sz="3800" dirty="0">
                <a:latin typeface="+mj-ea"/>
                <a:ea typeface="+mj-ea"/>
              </a:rPr>
              <a:t>『</a:t>
            </a:r>
            <a:r>
              <a:rPr lang="zh-TW" altLang="en-US" sz="3800" dirty="0">
                <a:ea typeface="全真顏體" pitchFamily="49" charset="-120"/>
              </a:rPr>
              <a:t>既然前世尚有功德，那麼現今三曹普渡，賜妳一朵白蓮花</a:t>
            </a:r>
            <a:br>
              <a:rPr lang="zh-TW" altLang="en-US" sz="3800" dirty="0">
                <a:ea typeface="全真顏體" pitchFamily="49" charset="-120"/>
              </a:rPr>
            </a:br>
            <a:r>
              <a:rPr lang="zh-TW" altLang="en-US" sz="3800" dirty="0">
                <a:ea typeface="全真顏體" pitchFamily="49" charset="-120"/>
              </a:rPr>
              <a:t>往崇信壇去聽講經，做個善魂。</a:t>
            </a:r>
            <a:r>
              <a:rPr lang="en-US" altLang="zh-TW" sz="3800" dirty="0">
                <a:latin typeface="+mj-ea"/>
                <a:ea typeface="+mj-ea"/>
              </a:rPr>
              <a:t>』</a:t>
            </a:r>
            <a:r>
              <a:rPr lang="zh-TW" altLang="en-US" sz="3800" dirty="0">
                <a:ea typeface="全真顏體" pitchFamily="49" charset="-120"/>
              </a:rPr>
              <a:t>後來聽到了講師說：</a:t>
            </a:r>
            <a:r>
              <a:rPr lang="en-US" altLang="zh-TW" sz="3800" dirty="0">
                <a:latin typeface="+mj-ea"/>
                <a:ea typeface="+mj-ea"/>
              </a:rPr>
              <a:t>『</a:t>
            </a:r>
            <a:r>
              <a:rPr lang="zh-TW" altLang="en-US" sz="3800" dirty="0">
                <a:ea typeface="全真顏體" pitchFamily="49" charset="-120"/>
              </a:rPr>
              <a:t>現今是三曹普渡</a:t>
            </a:r>
            <a:r>
              <a:rPr lang="en-US" altLang="zh-TW" sz="3800" dirty="0">
                <a:ea typeface="全真顏體" pitchFamily="49" charset="-120"/>
              </a:rPr>
              <a:t>……</a:t>
            </a:r>
            <a:r>
              <a:rPr lang="en-US" altLang="zh-TW" sz="3800" dirty="0">
                <a:latin typeface="+mj-ea"/>
                <a:ea typeface="+mj-ea"/>
              </a:rPr>
              <a:t>』</a:t>
            </a:r>
            <a:r>
              <a:rPr lang="zh-TW" altLang="en-US" sz="3800" dirty="0">
                <a:ea typeface="全真顏體" pitchFamily="49" charset="-120"/>
              </a:rPr>
              <a:t>，於是我說我也要求道，也要</a:t>
            </a:r>
            <a:br>
              <a:rPr lang="zh-TW" altLang="en-US" sz="3800" dirty="0">
                <a:ea typeface="全真顏體" pitchFamily="49" charset="-120"/>
              </a:rPr>
            </a:br>
            <a:r>
              <a:rPr lang="zh-TW" altLang="en-US" sz="3800" dirty="0">
                <a:ea typeface="全真顏體" pitchFamily="49" charset="-120"/>
              </a:rPr>
              <a:t>回天堂</a:t>
            </a:r>
            <a:r>
              <a:rPr lang="zh-TW" altLang="en-US" sz="3800" dirty="0" smtClean="0">
                <a:ea typeface="全真顏體" pitchFamily="49" charset="-120"/>
              </a:rPr>
              <a:t>。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鬼魂朱鳳蓮求道記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200" dirty="0">
                <a:ea typeface="全真顏體" pitchFamily="49" charset="-120"/>
              </a:rPr>
              <a:t>土地公即說：</a:t>
            </a:r>
            <a:r>
              <a:rPr lang="en-US" altLang="zh-TW" sz="3200" dirty="0">
                <a:latin typeface="+mj-ea"/>
                <a:ea typeface="+mj-ea"/>
              </a:rPr>
              <a:t>『</a:t>
            </a:r>
            <a:r>
              <a:rPr lang="zh-TW" altLang="en-US" sz="3200" dirty="0">
                <a:ea typeface="全真顏體" pitchFamily="49" charset="-120"/>
              </a:rPr>
              <a:t>妳是一個鬼魂，怎麼能求道呢？只有在法會之時，諸天神聖菩薩都會到壇，妳一看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到救苦救難大慈大悲的觀世音菩薩在場，就去叩求古佛慈悲。</a:t>
            </a:r>
            <a:r>
              <a:rPr lang="en-US" altLang="zh-TW" sz="3200" dirty="0">
                <a:latin typeface="+mj-ea"/>
                <a:ea typeface="+mj-ea"/>
              </a:rPr>
              <a:t>』</a:t>
            </a:r>
            <a:r>
              <a:rPr lang="zh-TW" altLang="en-US" sz="3200" dirty="0" smtClean="0">
                <a:latin typeface="+mj-ea"/>
                <a:ea typeface="+mj-ea"/>
              </a:rPr>
              <a:t>」</a:t>
            </a:r>
            <a:endParaRPr lang="en-US" altLang="zh-TW" b="1" dirty="0" smtClean="0">
              <a:latin typeface="+mj-ea"/>
              <a:ea typeface="+mj-ea"/>
            </a:endParaRPr>
          </a:p>
          <a:p>
            <a:r>
              <a:rPr lang="zh-TW" altLang="en-US" sz="3500" dirty="0">
                <a:ea typeface="全真顏體" pitchFamily="49" charset="-120"/>
              </a:rPr>
              <a:t>　</a:t>
            </a:r>
            <a:r>
              <a:rPr lang="zh-TW" altLang="en-US" sz="3500" dirty="0">
                <a:latin typeface="+mj-ea"/>
                <a:ea typeface="+mj-ea"/>
              </a:rPr>
              <a:t>　「</a:t>
            </a:r>
            <a:r>
              <a:rPr lang="zh-TW" altLang="en-US" sz="3500" dirty="0">
                <a:ea typeface="全真顏體" pitchFamily="49" charset="-120"/>
              </a:rPr>
              <a:t>後來由古佛引進叩見中天玉皇；中天玉皇即下一道玉旨，命我現身訪道、拜明師，玉皇大帝並囑咐：</a:t>
            </a:r>
            <a:br>
              <a:rPr lang="zh-TW" altLang="en-US" sz="3500" dirty="0">
                <a:ea typeface="全真顏體" pitchFamily="49" charset="-120"/>
              </a:rPr>
            </a:br>
            <a:r>
              <a:rPr lang="en-US" altLang="zh-TW" sz="3500" dirty="0">
                <a:latin typeface="+mn-ea"/>
              </a:rPr>
              <a:t>『</a:t>
            </a:r>
            <a:r>
              <a:rPr lang="zh-TW" altLang="en-US" sz="3500" dirty="0">
                <a:ea typeface="全真顏體" pitchFamily="49" charset="-120"/>
              </a:rPr>
              <a:t>人家要讓妳求道就求道，若不讓妳求，亦不可胡鬧，人家是有天命的。</a:t>
            </a:r>
            <a:r>
              <a:rPr lang="en-US" altLang="zh-TW" sz="3500" dirty="0">
                <a:latin typeface="+mn-ea"/>
              </a:rPr>
              <a:t>』</a:t>
            </a:r>
            <a:r>
              <a:rPr lang="zh-TW" altLang="en-US" sz="3500" dirty="0">
                <a:ea typeface="全真顏體" pitchFamily="49" charset="-120"/>
              </a:rPr>
              <a:t>於是交玉旨給我。玉旨上面這樣</a:t>
            </a:r>
            <a:br>
              <a:rPr lang="zh-TW" altLang="en-US" sz="3500" dirty="0">
                <a:ea typeface="全真顏體" pitchFamily="49" charset="-120"/>
              </a:rPr>
            </a:br>
            <a:r>
              <a:rPr lang="zh-TW" altLang="en-US" sz="3500" dirty="0">
                <a:ea typeface="全真顏體" pitchFamily="49" charset="-120"/>
              </a:rPr>
              <a:t>寫著：</a:t>
            </a:r>
            <a:br>
              <a:rPr lang="zh-TW" altLang="en-US" sz="3500" dirty="0">
                <a:ea typeface="全真顏體" pitchFamily="49" charset="-120"/>
              </a:rPr>
            </a:br>
            <a:r>
              <a:rPr lang="zh-TW" altLang="en-US" sz="3500" dirty="0">
                <a:ea typeface="全真顏體" pitchFamily="49" charset="-120"/>
              </a:rPr>
              <a:t/>
            </a:r>
            <a:br>
              <a:rPr lang="zh-TW" altLang="en-US" sz="3500" dirty="0">
                <a:ea typeface="全真顏體" pitchFamily="49" charset="-120"/>
              </a:rPr>
            </a:br>
            <a:r>
              <a:rPr lang="zh-TW" altLang="en-US" b="1" dirty="0"/>
              <a:t>　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鬼魂朱鳳蓮求道記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endParaRPr lang="en-US" altLang="zh-TW" sz="3500" dirty="0" smtClean="0">
              <a:ea typeface="全真顏體" pitchFamily="49" charset="-120"/>
            </a:endParaRPr>
          </a:p>
          <a:p>
            <a:r>
              <a:rPr lang="zh-TW" altLang="en-US" sz="3500" dirty="0" smtClean="0">
                <a:ea typeface="全真顏體" pitchFamily="49" charset="-120"/>
              </a:rPr>
              <a:t>襟</a:t>
            </a:r>
            <a:r>
              <a:rPr lang="zh-TW" altLang="en-US" sz="3500" dirty="0">
                <a:ea typeface="全真顏體" pitchFamily="49" charset="-120"/>
              </a:rPr>
              <a:t>上蓮花潔又白 </a:t>
            </a:r>
            <a:r>
              <a:rPr lang="zh-TW" altLang="en-US" sz="3500" dirty="0" smtClean="0">
                <a:ea typeface="全真顏體" pitchFamily="49" charset="-120"/>
              </a:rPr>
              <a:t>                      賜與</a:t>
            </a:r>
            <a:r>
              <a:rPr lang="zh-TW" altLang="en-US" sz="3500" dirty="0">
                <a:ea typeface="全真顏體" pitchFamily="49" charset="-120"/>
              </a:rPr>
              <a:t>善魂小女孩</a:t>
            </a:r>
            <a:br>
              <a:rPr lang="zh-TW" altLang="en-US" sz="3500" dirty="0">
                <a:ea typeface="全真顏體" pitchFamily="49" charset="-120"/>
              </a:rPr>
            </a:br>
            <a:r>
              <a:rPr lang="zh-TW" altLang="en-US" sz="3500" dirty="0" smtClean="0">
                <a:ea typeface="全真顏體" pitchFamily="49" charset="-120"/>
              </a:rPr>
              <a:t>鳳</a:t>
            </a:r>
            <a:r>
              <a:rPr lang="zh-TW" altLang="en-US" sz="3500" dirty="0">
                <a:ea typeface="全真顏體" pitchFamily="49" charset="-120"/>
              </a:rPr>
              <a:t>蓮無辜來受害 </a:t>
            </a:r>
            <a:r>
              <a:rPr lang="zh-TW" altLang="en-US" sz="3500" dirty="0" smtClean="0">
                <a:ea typeface="全真顏體" pitchFamily="49" charset="-120"/>
              </a:rPr>
              <a:t>           被</a:t>
            </a:r>
            <a:r>
              <a:rPr lang="zh-TW" altLang="en-US" sz="3500" dirty="0">
                <a:ea typeface="全真顏體" pitchFamily="49" charset="-120"/>
              </a:rPr>
              <a:t>陷井內實可哀</a:t>
            </a:r>
            <a:br>
              <a:rPr lang="zh-TW" altLang="en-US" sz="3500" dirty="0">
                <a:ea typeface="全真顏體" pitchFamily="49" charset="-120"/>
              </a:rPr>
            </a:br>
            <a:r>
              <a:rPr lang="zh-TW" altLang="en-US" sz="3500" dirty="0" smtClean="0">
                <a:solidFill>
                  <a:srgbClr val="FFFF00"/>
                </a:solidFill>
                <a:ea typeface="全真顏體" pitchFamily="49" charset="-120"/>
              </a:rPr>
              <a:t>遭受</a:t>
            </a:r>
            <a: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  <a:t>砂石重重蓋 </a:t>
            </a:r>
            <a:r>
              <a:rPr lang="zh-TW" altLang="en-US" sz="3500" dirty="0" smtClean="0">
                <a:solidFill>
                  <a:srgbClr val="FFFF00"/>
                </a:solidFill>
                <a:ea typeface="全真顏體" pitchFamily="49" charset="-120"/>
              </a:rPr>
              <a:t>               魂</a:t>
            </a:r>
            <a: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  <a:t>斷冤情不潔白</a:t>
            </a:r>
            <a:b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3500" dirty="0" smtClean="0">
                <a:solidFill>
                  <a:srgbClr val="FFFF00"/>
                </a:solidFill>
                <a:ea typeface="全真顏體" pitchFamily="49" charset="-120"/>
              </a:rPr>
              <a:t>小</a:t>
            </a:r>
            <a: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  <a:t>小年紀遭虐待 </a:t>
            </a:r>
            <a:r>
              <a:rPr lang="zh-TW" altLang="en-US" sz="3500" dirty="0" smtClean="0">
                <a:solidFill>
                  <a:srgbClr val="FFFF00"/>
                </a:solidFill>
                <a:ea typeface="全真顏體" pitchFamily="49" charset="-120"/>
              </a:rPr>
              <a:t>              魂</a:t>
            </a:r>
            <a: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  <a:t>無所歸亂徘徊</a:t>
            </a:r>
            <a:r>
              <a:rPr lang="zh-TW" altLang="en-US" sz="3500" dirty="0">
                <a:ea typeface="全真顏體" pitchFamily="49" charset="-120"/>
              </a:rPr>
              <a:t/>
            </a:r>
            <a:br>
              <a:rPr lang="zh-TW" altLang="en-US" sz="3500" dirty="0">
                <a:ea typeface="全真顏體" pitchFamily="49" charset="-120"/>
              </a:rPr>
            </a:br>
            <a:r>
              <a:rPr lang="zh-TW" altLang="en-US" sz="3500" dirty="0" smtClean="0">
                <a:ea typeface="全真顏體" pitchFamily="49" charset="-120"/>
              </a:rPr>
              <a:t>念</a:t>
            </a:r>
            <a:r>
              <a:rPr lang="zh-TW" altLang="en-US" sz="3500" dirty="0">
                <a:ea typeface="全真顏體" pitchFamily="49" charset="-120"/>
              </a:rPr>
              <a:t>其前生功德在 </a:t>
            </a:r>
            <a:r>
              <a:rPr lang="zh-TW" altLang="en-US" sz="3500" dirty="0" smtClean="0">
                <a:ea typeface="全真顏體" pitchFamily="49" charset="-120"/>
              </a:rPr>
              <a:t>                玉皇大帝</a:t>
            </a:r>
            <a:r>
              <a:rPr lang="zh-TW" altLang="en-US" sz="3500" dirty="0">
                <a:ea typeface="全真顏體" pitchFamily="49" charset="-120"/>
              </a:rPr>
              <a:t>有主裁</a:t>
            </a:r>
            <a:br>
              <a:rPr lang="zh-TW" altLang="en-US" sz="3500" dirty="0">
                <a:ea typeface="全真顏體" pitchFamily="49" charset="-120"/>
              </a:rPr>
            </a:br>
            <a:r>
              <a:rPr lang="zh-TW" altLang="en-US" sz="3500" dirty="0" smtClean="0">
                <a:ea typeface="全真顏體" pitchFamily="49" charset="-120"/>
              </a:rPr>
              <a:t>敕令</a:t>
            </a:r>
            <a:r>
              <a:rPr lang="zh-TW" altLang="en-US" sz="3500" dirty="0">
                <a:ea typeface="全真顏體" pitchFamily="49" charset="-120"/>
              </a:rPr>
              <a:t>仙翁聽交待 </a:t>
            </a:r>
            <a:r>
              <a:rPr lang="zh-TW" altLang="en-US" sz="3500" dirty="0" smtClean="0">
                <a:ea typeface="全真顏體" pitchFamily="49" charset="-120"/>
              </a:rPr>
              <a:t>                        領</a:t>
            </a:r>
            <a:r>
              <a:rPr lang="zh-TW" altLang="en-US" sz="3500" dirty="0">
                <a:ea typeface="全真顏體" pitchFamily="49" charset="-120"/>
              </a:rPr>
              <a:t>其鳳蓮下凡來</a:t>
            </a:r>
            <a:br>
              <a:rPr lang="zh-TW" altLang="en-US" sz="3500" dirty="0">
                <a:ea typeface="全真顏體" pitchFamily="49" charset="-120"/>
              </a:rPr>
            </a:br>
            <a:r>
              <a:rPr lang="zh-TW" altLang="en-US" sz="3500" dirty="0" smtClean="0">
                <a:solidFill>
                  <a:srgbClr val="FFFF00"/>
                </a:solidFill>
                <a:ea typeface="全真顏體" pitchFamily="49" charset="-120"/>
              </a:rPr>
              <a:t>現身</a:t>
            </a:r>
            <a: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  <a:t>訪道明師拜 </a:t>
            </a:r>
            <a:r>
              <a:rPr lang="zh-TW" altLang="en-US" sz="3500" dirty="0" smtClean="0">
                <a:solidFill>
                  <a:srgbClr val="FFFF00"/>
                </a:solidFill>
                <a:ea typeface="全真顏體" pitchFamily="49" charset="-120"/>
              </a:rPr>
              <a:t>           免</a:t>
            </a:r>
            <a: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  <a:t>作</a:t>
            </a:r>
            <a:r>
              <a:rPr lang="zh-TW" altLang="en-US" sz="3500">
                <a:solidFill>
                  <a:srgbClr val="FFFF00"/>
                </a:solidFill>
                <a:ea typeface="全真顏體" pitchFamily="49" charset="-120"/>
              </a:rPr>
              <a:t>遊魂</a:t>
            </a:r>
            <a:r>
              <a:rPr lang="zh-TW" altLang="en-US" sz="3500" smtClean="0">
                <a:solidFill>
                  <a:srgbClr val="FFFF00"/>
                </a:solidFill>
                <a:ea typeface="全真顏體" pitchFamily="49" charset="-120"/>
              </a:rPr>
              <a:t>苦難挨</a:t>
            </a:r>
            <a: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3500" dirty="0" smtClean="0">
                <a:solidFill>
                  <a:srgbClr val="FFFF00"/>
                </a:solidFill>
                <a:ea typeface="全真顏體" pitchFamily="49" charset="-120"/>
              </a:rPr>
              <a:t>叩</a:t>
            </a:r>
            <a: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  <a:t>求前人莫慢怠 </a:t>
            </a:r>
            <a:r>
              <a:rPr lang="zh-TW" altLang="en-US" sz="3500" dirty="0" smtClean="0">
                <a:solidFill>
                  <a:srgbClr val="FFFF00"/>
                </a:solidFill>
                <a:ea typeface="全真顏體" pitchFamily="49" charset="-120"/>
              </a:rPr>
              <a:t>               指示</a:t>
            </a:r>
            <a: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  <a:t>明路回天</a:t>
            </a:r>
            <a:r>
              <a:rPr lang="zh-TW" altLang="en-US" sz="3500" dirty="0" smtClean="0">
                <a:solidFill>
                  <a:srgbClr val="FFFF00"/>
                </a:solidFill>
                <a:ea typeface="全真顏體" pitchFamily="49" charset="-120"/>
              </a:rPr>
              <a:t>台</a:t>
            </a: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鬼魂朱鳳蓮求道記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　朱鳳蓮當晚即在佛壇述說其當遊魂及在地府之苦楚，百位班員俱為其掉下同情眼淚。下課後，點傳師即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命其退竅。廿四日那天早上五點朱鳳蓮又再借竅，當時一位何小姐對她說：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鬼魂借竅是很苦的！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欲請其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退竅。而她這時候說：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你們有一位前賢要來，小轎車已到莿桐了。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過了不久，七點整，老前人真的來到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鬼魂朱鳳蓮求道記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佛壇，點傳師便向老前人稟報此位鬼魂之事。後來老前人說：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好了！妳就做一位善鬼，仙渡仙、鬼渡鬼！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朱鳳蓮立即跪下叩求說：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您老大德行，我有拿這個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(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即玉旨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)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，是玉皇命我來求您！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老前人說：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玉旨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在哪裡？陰陽相隔，我看不見，妳就自己讀吧。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朱鳳蓮讀完後，老前人說：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雖有玉旨，可是妳沒有引保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師。妳家有何人？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鬼魂朱鳳蓮求道記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>
                <a:ea typeface="全真顏體" pitchFamily="49" charset="-120"/>
              </a:rPr>
              <a:t>朱鳳蓮云：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沒有別人。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老前人即要令其離開，並說：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玉旨是真是假不知道。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所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幸此時老師借竅臨壇，證明朱女所言不虛。後來就由何小姐做引師，黃接琴當保師，功德費五十元。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 smtClean="0">
                <a:ea typeface="全真顏體" pitchFamily="49" charset="-120"/>
              </a:rPr>
              <a:t>註</a:t>
            </a:r>
            <a:r>
              <a:rPr lang="zh-TW" altLang="en-US" sz="3200" dirty="0">
                <a:ea typeface="全真顏體" pitchFamily="49" charset="-120"/>
              </a:rPr>
              <a:t>：</a:t>
            </a:r>
            <a:r>
              <a:rPr lang="zh-TW" altLang="en-US" sz="3200" dirty="0" smtClean="0">
                <a:ea typeface="全真顏體" pitchFamily="49" charset="-120"/>
              </a:rPr>
              <a:t>朱鳳蓮</a:t>
            </a:r>
            <a:r>
              <a:rPr lang="zh-TW" altLang="en-US" sz="3200" dirty="0">
                <a:ea typeface="全真顏體" pitchFamily="49" charset="-120"/>
              </a:rPr>
              <a:t>求道後回到無極理天，被老母敕封為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鳳蓮公主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148</TotalTime>
  <Words>215</Words>
  <Application>Microsoft Office PowerPoint</Application>
  <PresentationFormat>如螢幕大小 (16:9)</PresentationFormat>
  <Paragraphs>22</Paragraphs>
  <Slides>21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科技</vt:lpstr>
      <vt:lpstr>鬼魂朱鳳蓮求道記</vt:lpstr>
      <vt:lpstr>鬼魂朱鳳蓮求道記</vt:lpstr>
      <vt:lpstr>鬼魂朱鳳蓮求道記</vt:lpstr>
      <vt:lpstr>鬼魂朱鳳蓮求道記</vt:lpstr>
      <vt:lpstr>鬼魂朱鳳蓮求道記</vt:lpstr>
      <vt:lpstr>鬼魂朱鳳蓮求道記</vt:lpstr>
      <vt:lpstr>鬼魂朱鳳蓮求道記</vt:lpstr>
      <vt:lpstr>鬼魂朱鳳蓮求道記</vt:lpstr>
      <vt:lpstr>鬼魂朱鳳蓮求道記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44</cp:revision>
  <dcterms:created xsi:type="dcterms:W3CDTF">2014-02-15T05:50:45Z</dcterms:created>
  <dcterms:modified xsi:type="dcterms:W3CDTF">2015-08-28T02:03:55Z</dcterms:modified>
</cp:coreProperties>
</file>