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76" r:id="rId2"/>
    <p:sldId id="271" r:id="rId3"/>
    <p:sldId id="290" r:id="rId4"/>
    <p:sldId id="277" r:id="rId5"/>
    <p:sldId id="278" r:id="rId6"/>
    <p:sldId id="279" r:id="rId7"/>
    <p:sldId id="280" r:id="rId8"/>
    <p:sldId id="291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2" r:id="rId19"/>
    <p:sldId id="293" r:id="rId2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78" d="100"/>
          <a:sy n="78" d="100"/>
        </p:scale>
        <p:origin x="-755" y="-4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2015/9/18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2015/9/18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韓信大將成道結緣訓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</a:t>
            </a:r>
            <a:endParaRPr lang="zh-TW" alt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47500" lnSpcReduction="20000"/>
          </a:bodyPr>
          <a:lstStyle/>
          <a:p>
            <a:r>
              <a:rPr lang="zh-TW" altLang="en-US" sz="5100" b="1" dirty="0" smtClean="0">
                <a:solidFill>
                  <a:srgbClr val="FFFF00"/>
                </a:solidFill>
              </a:rPr>
              <a:t>中華民國</a:t>
            </a:r>
            <a:r>
              <a:rPr lang="zh-TW" altLang="en-US" sz="5100" b="1" dirty="0">
                <a:solidFill>
                  <a:srgbClr val="FFFF00"/>
                </a:solidFill>
              </a:rPr>
              <a:t>六 十 九年 庚申 農曆 六月初二日</a:t>
            </a:r>
            <a:br>
              <a:rPr lang="zh-TW" altLang="en-US" sz="5100" b="1" dirty="0">
                <a:solidFill>
                  <a:srgbClr val="FFFF00"/>
                </a:solidFill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sz="6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蝸角名利快拋丟 </a:t>
            </a:r>
            <a:r>
              <a:rPr lang="zh-TW" altLang="en-US" sz="6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        脫</a:t>
            </a:r>
            <a:r>
              <a:rPr lang="zh-TW" altLang="en-US" sz="6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卻烏紗把道求 </a:t>
            </a:r>
            <a:r>
              <a:rPr lang="zh-TW" altLang="en-US" sz="6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        金牌</a:t>
            </a:r>
            <a:r>
              <a:rPr lang="zh-TW" altLang="en-US" sz="6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渡口蒿工</a:t>
            </a:r>
            <a:r>
              <a:rPr lang="zh-TW" altLang="en-US" sz="6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付  休休破</a:t>
            </a:r>
            <a:r>
              <a:rPr lang="zh-TW" altLang="en-US" sz="6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納草履正好修 </a:t>
            </a:r>
            <a:r>
              <a:rPr lang="zh-TW" altLang="en-US" sz="6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     尸</a:t>
            </a:r>
            <a:r>
              <a:rPr lang="zh-TW" altLang="en-US" sz="6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解元神遊 </a:t>
            </a:r>
            <a:r>
              <a:rPr lang="zh-TW" altLang="en-US" sz="6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                   白日</a:t>
            </a:r>
            <a:r>
              <a:rPr lang="zh-TW" altLang="en-US" sz="6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飛昇</a:t>
            </a:r>
            <a:r>
              <a:rPr lang="zh-TW" altLang="en-US" sz="6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上玉</a:t>
            </a:r>
            <a:r>
              <a:rPr lang="zh-TW" altLang="en-US" sz="6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樓 </a:t>
            </a:r>
            <a:r>
              <a:rPr lang="zh-TW" altLang="en-US" sz="6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          五湖四海</a:t>
            </a:r>
            <a:r>
              <a:rPr lang="zh-TW" altLang="en-US" sz="6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任遨遊 </a:t>
            </a:r>
            <a:r>
              <a:rPr lang="zh-TW" altLang="en-US" sz="6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悠悠                                自在</a:t>
            </a:r>
            <a:r>
              <a:rPr lang="zh-TW" altLang="en-US" sz="6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逍遙千萬</a:t>
            </a:r>
            <a:r>
              <a:rPr lang="zh-TW" altLang="en-US" sz="67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秋</a:t>
            </a:r>
            <a:r>
              <a:rPr lang="zh-TW" altLang="en-US" sz="6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67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5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吾乃</a:t>
            </a:r>
            <a:r>
              <a:rPr lang="zh-TW" alt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5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爾</a:t>
            </a:r>
            <a:r>
              <a:rPr lang="zh-TW" alt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師尊 濟公活佛 </a:t>
            </a:r>
            <a:r>
              <a:rPr lang="zh-TW" altLang="en-US" sz="5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領</a:t>
            </a:r>
            <a:r>
              <a:rPr lang="zh-TW" alt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母慈諭 帶韓徒進入宮殿 隱身早</a:t>
            </a:r>
            <a:r>
              <a:rPr lang="zh-TW" altLang="en-US" sz="5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把</a:t>
            </a:r>
            <a:r>
              <a:rPr lang="zh-TW" alt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天顏叩 再問徒兒各安</a:t>
            </a:r>
            <a:r>
              <a:rPr lang="zh-TW" altLang="en-US" sz="5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由</a:t>
            </a:r>
            <a:endParaRPr lang="en-US" altLang="zh-TW" sz="5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en-US" altLang="zh-TW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</a:t>
            </a:r>
            <a:r>
              <a:rPr lang="en-US" altLang="zh-TW" sz="5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</a:t>
            </a:r>
            <a:r>
              <a:rPr lang="zh-TW" altLang="en-US" sz="5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哈哈！</a:t>
            </a:r>
            <a:r>
              <a:rPr lang="zh-TW" alt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時亦有限不多描 </a:t>
            </a:r>
            <a:r>
              <a:rPr lang="zh-TW" altLang="en-US" sz="5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就</a:t>
            </a:r>
            <a:r>
              <a:rPr lang="zh-TW" alt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命韓徒自說云</a:t>
            </a:r>
            <a:br>
              <a:rPr lang="zh-TW" alt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5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5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韓信大將成道結緣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10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亡靈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欲求真天道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千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般苦楚萬般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難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張前人與鄒點傳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吾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一一來叩壇前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蒙爾出錢把道究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萬世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難報此恩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寬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智勇雙全乃福祥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夙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世因緣相湊然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蒯徹辯士來投胎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曾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以薦言楚漢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觀             坐享其成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觀局變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勿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為世事擾心田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11242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韓信大將成道結緣訓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11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屢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以說服不言倦 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終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遭戮身之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災難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鐘聲叮噹來作響 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內心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猝然心不安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揮手別世把命勾 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一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失足來恨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萬年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今朝榮幸蒙恩典 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三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曹普渡人鬼仙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維皇念吾之忠誠 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對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上無欺厚恩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惦                         平陽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兵權被奪取 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然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心可鑒日月天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11242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韓信大將成道結緣訓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12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方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有吾今晉纓帶 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暗中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助道報恩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寬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巾幗英雄張前人 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飄洋過海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撇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家園</a:t>
            </a:r>
            <a:endParaRPr lang="en-US" altLang="zh-TW" sz="3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一心辦道為了咱 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無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有怨尤天助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全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方能今日精萃聚 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欣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聞聖道解迷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團</a:t>
            </a:r>
            <a:endParaRPr lang="en-US" altLang="zh-TW" sz="3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星月交輝百交感 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恨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無色身建功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端                       淒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淒暗草野鶴叫 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四海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黎民如火煎</a:t>
            </a: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11242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韓 信</a:t>
            </a:r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大將成道結緣訓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13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刀俎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之上有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危險                      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參悟本宗歸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本源                     天涯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流浪終厭倦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叱吒風雲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日月間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破趙降燕滅齊國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氣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貫山河塞宇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寰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奈何奈何遭轉變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狂風暴雨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疾吹殘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壓迫人心實膽顫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跨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馬縱橫干戈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劍                只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留遺恨擁懷抱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煙霧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迷濛求真傳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112421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韓信大將成道結緣訓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14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期末會道降世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拯救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餘殃脫苦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圈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觀今世態炎涼變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晴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時多雲陣雨連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各處戰火亦連綿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科學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文明至高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顛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盡貪名利來縈繫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區區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數十早看穿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吳宮花苑誘陷阱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蓋世英雄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歸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陰山                     項羽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烏江來自刎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四面楚歌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心膽寒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11242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韓信大將成道結緣訓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15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八千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兵將亦無種 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野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鬼孤魂作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良伴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今之賢士實榮幸 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得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一至寶握拳拳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狗吠鳥啼足可哀 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光天化日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鬼哭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憐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繁華不久秋涼轉 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四季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蹉跎何了完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呼籲賢士理悟透 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身家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主宰在靈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山               丹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房修煉光爍爍 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照耀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十方報湧泉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11242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123478"/>
            <a:ext cx="730424" cy="4824536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韓信大將成道結緣訓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16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天上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老娘日夜盼 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望穿秋水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盼兒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還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六代繁華轉眼過 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空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留遺恨在心田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趁此殘生參真諦 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解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悟人生之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來源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生死骨堆千萬壑 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潺潺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流水自悠閒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青山不管人間事 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搖頭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擺手不語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談                        欲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剪不斷理還亂 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順乎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天命而自然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11242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韓信大將成道結緣訓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17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天生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我才萬般用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吁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嗟迷人不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鑽研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醉生夢死春秋度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忘卻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歲春日顢頇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智者若為真灼見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當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以心領參宗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禪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湛破天機解萬物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元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神悠然遊清巖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時亦不早不多誤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         隱身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隨師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辭母顏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前人浩德吾再叩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點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傳之德亦叩前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期盼師母聖體健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德老前人聖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安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咳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！退！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11242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韓信大將成道結緣訓</a:t>
            </a: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5149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韓信大將成道結緣訓</a:t>
            </a:r>
            <a:r>
              <a:rPr lang="en-US" altLang="zh-TW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1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15149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韓信大將成道結緣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2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77500" lnSpcReduction="20000"/>
          </a:bodyPr>
          <a:lstStyle/>
          <a:p>
            <a:endParaRPr lang="en-US" altLang="zh-TW" sz="4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萬里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飛霜飄落花 </a:t>
            </a:r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                征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鴻遠渡羈</a:t>
            </a:r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天涯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暮雨瀟瑟殘紅照 </a:t>
            </a:r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               飛沙走石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堪驚訝</a:t>
            </a:r>
            <a:b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戰馬長嘶何日止 </a:t>
            </a:r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         篙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蓬飄落逐</a:t>
            </a:r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繁華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虛中之實實中虛 </a:t>
            </a:r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              真假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看破出塵娑</a:t>
            </a:r>
            <a:b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往景歷歷般般現 </a:t>
            </a:r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          只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惹花缺淚</a:t>
            </a:r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飄灑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揮手恩怨舊都訪 </a:t>
            </a:r>
            <a:r>
              <a:rPr lang="zh-TW" altLang="en-US" sz="4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               復</a:t>
            </a:r>
            <a: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我本真返仙槎</a:t>
            </a:r>
            <a:br>
              <a:rPr lang="zh-TW" altLang="en-US" sz="4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28343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韓信大將成道結緣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3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吾乃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輔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元宮 侍官長 韓信是也 跪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領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母旨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隨恩師  離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天京 降入塵娑 雙腳齊跪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叩謝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皇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母恩典 </a:t>
            </a:r>
            <a:endParaRPr lang="en-US" altLang="zh-TW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與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眾前賢來話舊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前人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點傳二引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保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俯伏壇前來叩拜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請問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別來否安佳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？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叩謝！ 叩謝！ 咳！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1124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韓信大將成道結緣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4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世事紛紜坎坷多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受盡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風霜與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波折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憶昔以往聲淚俱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感慨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萬般頗沉痾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秦國兼併諸六國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統一天下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遭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風波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干戈戰爭時迭起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淮陰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少年求復國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忍辱胯下之辱垢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乞食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漂母飽腹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裹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人心多舛世事變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居心叵測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難定妥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1124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韓信大將成道結緣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5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fontScale="92500" lnSpcReduction="20000"/>
          </a:bodyPr>
          <a:lstStyle/>
          <a:p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世景非真難長久 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看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淡名利修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真我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諸侯連連干戈動 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難以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安閒把日過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嗟吁世塵無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定準                    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兵敗常是繞心窩 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咳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阿房宮冷魂飄散 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炎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煙騰裊失本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顏</a:t>
            </a:r>
            <a:endParaRPr lang="en-US" altLang="zh-TW" sz="3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駿馬奔馳走天下 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用計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良多實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枉然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萬般世事天主宰 </a:t>
            </a:r>
            <a:r>
              <a:rPr lang="zh-TW" alt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依附</a:t>
            </a:r>
            <a: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大樹而襯攀</a:t>
            </a:r>
            <a:br>
              <a:rPr lang="zh-TW" alt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1124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韓信大將成道結緣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6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飄零天涯四方走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  一朝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夢醒感泣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然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曾為漢王打天下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井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陘背水之一戰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戈戟森森三秦定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世人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疑心多化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變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出力賣力亦枉費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各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方豪傑早看穿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偽遊雲夢來調譴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心機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良多亦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徒然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心中納悶不解意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黑夜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漫漫觸傷感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21124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韓信大將成道結緣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7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b="1" dirty="0"/>
              <a:t>將士豪傑焉何用 </a:t>
            </a:r>
            <a:r>
              <a:rPr lang="zh-TW" altLang="en-US" b="1" dirty="0" smtClean="0"/>
              <a:t>                                終歸</a:t>
            </a:r>
            <a:r>
              <a:rPr lang="zh-TW" altLang="en-US" b="1" dirty="0"/>
              <a:t>淪落一坵</a:t>
            </a:r>
            <a:r>
              <a:rPr lang="zh-TW" altLang="en-US" b="1" dirty="0" smtClean="0"/>
              <a:t>山</a:t>
            </a: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>野草無青神鬼變 </a:t>
            </a:r>
            <a:r>
              <a:rPr lang="zh-TW" altLang="en-US" b="1" dirty="0" smtClean="0"/>
              <a:t>                                  忖</a:t>
            </a:r>
            <a:r>
              <a:rPr lang="zh-TW" altLang="en-US" b="1" dirty="0"/>
              <a:t>測多端淚潸潸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>長樂宮苑鐘室響 </a:t>
            </a:r>
            <a:r>
              <a:rPr lang="zh-TW" altLang="en-US" b="1" dirty="0" smtClean="0"/>
              <a:t>                                  身</a:t>
            </a:r>
            <a:r>
              <a:rPr lang="zh-TW" altLang="en-US" b="1" dirty="0"/>
              <a:t>遭毀敗枷鎖</a:t>
            </a:r>
            <a:r>
              <a:rPr lang="zh-TW" altLang="en-US" b="1" dirty="0" smtClean="0"/>
              <a:t>鏈</a:t>
            </a: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>鏗鏘作響如打雷 </a:t>
            </a:r>
            <a:r>
              <a:rPr lang="zh-TW" altLang="en-US" b="1" dirty="0" smtClean="0"/>
              <a:t>                                終生</a:t>
            </a:r>
            <a:r>
              <a:rPr lang="zh-TW" altLang="en-US" b="1" dirty="0"/>
              <a:t>遺恨萬萬般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>兎死狗烹鳥飛盡 </a:t>
            </a:r>
            <a:r>
              <a:rPr lang="zh-TW" altLang="en-US" b="1" dirty="0" smtClean="0"/>
              <a:t>                               良</a:t>
            </a:r>
            <a:r>
              <a:rPr lang="zh-TW" altLang="en-US" b="1" dirty="0"/>
              <a:t>弓亦藏謀臣</a:t>
            </a:r>
            <a:r>
              <a:rPr lang="zh-TW" altLang="en-US" b="1" dirty="0" smtClean="0"/>
              <a:t>殘</a:t>
            </a: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>上林苑外淒慘狀 </a:t>
            </a:r>
            <a:r>
              <a:rPr lang="zh-TW" altLang="en-US" b="1" dirty="0" smtClean="0"/>
              <a:t>                                恨</a:t>
            </a:r>
            <a:r>
              <a:rPr lang="zh-TW" altLang="en-US" b="1" dirty="0"/>
              <a:t>余平生不參玄</a:t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1124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韓信大將成道結緣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8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三十餘載別凡世                               落入地府閻君判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在世殺人無計數                                      登壇拜將枉自專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不效子房之謝病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求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拜石公隱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山林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白雲悠悠任徜徉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推卻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凡瑣之事端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功名遂就把身退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神仙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道術參妙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玄                 丟棄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凡間酸虀甕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一心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訪道修真禪</a:t>
            </a:r>
            <a:endParaRPr lang="zh-TW" alt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15149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韓信大將成道結緣</a:t>
            </a:r>
            <a:r>
              <a:rPr lang="zh-TW" alt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訓</a:t>
            </a:r>
            <a:r>
              <a:rPr lang="en-US" altLang="zh-TW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9</a:t>
            </a:r>
            <a:endParaRPr lang="zh-TW" altLang="en-US" sz="3600" dirty="0"/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 lnSpcReduction="10000"/>
          </a:bodyPr>
          <a:lstStyle/>
          <a:p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自作自受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天壤別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一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利一敗誰悟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穿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維皇上帝開恩典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聽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經室中有言傳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六十六年臨佛殿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含淚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叩頭求前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賢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欲把真道來訪求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玉宇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樓閣化雲煙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美女玉帛終分散 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  屍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離骨散骷髏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般                    蒙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此大德老</a:t>
            </a:r>
            <a:r>
              <a:rPr lang="zh-TW" alt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前人                          </a:t>
            </a:r>
            <a: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師兄擔保得真傳</a:t>
            </a:r>
            <a:br>
              <a:rPr lang="zh-TW" alt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b="1" dirty="0"/>
              <a:t/>
            </a:r>
            <a:br>
              <a:rPr lang="zh-TW" altLang="en-US" b="1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621124211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150</TotalTime>
  <Words>307</Words>
  <Application>Microsoft Office PowerPoint</Application>
  <PresentationFormat>如螢幕大小 (16:9)</PresentationFormat>
  <Paragraphs>42</Paragraphs>
  <Slides>19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19</vt:i4>
      </vt:variant>
    </vt:vector>
  </HeadingPairs>
  <TitlesOfParts>
    <vt:vector size="20" baseType="lpstr">
      <vt:lpstr>科技</vt:lpstr>
      <vt:lpstr>韓信大將成道結緣訓1</vt:lpstr>
      <vt:lpstr>韓信大將成道結緣訓2</vt:lpstr>
      <vt:lpstr>韓信大將成道結緣訓3</vt:lpstr>
      <vt:lpstr>韓信大將成道結緣訓4</vt:lpstr>
      <vt:lpstr>韓信大將成道結緣訓5</vt:lpstr>
      <vt:lpstr>韓信大將成道結緣訓6</vt:lpstr>
      <vt:lpstr>韓信大將成道結緣訓7</vt:lpstr>
      <vt:lpstr>韓信大將成道結緣訓8</vt:lpstr>
      <vt:lpstr>韓信大將成道結緣訓9</vt:lpstr>
      <vt:lpstr>韓信大將成道結緣訓10</vt:lpstr>
      <vt:lpstr>韓信大將成道結緣訓11</vt:lpstr>
      <vt:lpstr>韓信大將成道結緣訓12</vt:lpstr>
      <vt:lpstr>韓 信大將成道結緣訓13</vt:lpstr>
      <vt:lpstr>韓信大將成道結緣訓14</vt:lpstr>
      <vt:lpstr>韓信大將成道結緣訓15</vt:lpstr>
      <vt:lpstr>韓信大將成道結緣訓16</vt:lpstr>
      <vt:lpstr>韓信大將成道結緣訓17</vt:lpstr>
      <vt:lpstr>韓信大將成道結緣訓1</vt:lpstr>
      <vt:lpstr>韓信大將成道結緣訓1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58</cp:revision>
  <dcterms:created xsi:type="dcterms:W3CDTF">2014-02-15T05:50:45Z</dcterms:created>
  <dcterms:modified xsi:type="dcterms:W3CDTF">2015-09-18T04:16:42Z</dcterms:modified>
</cp:coreProperties>
</file>