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6" r:id="rId5"/>
    <p:sldId id="295" r:id="rId6"/>
    <p:sldId id="294" r:id="rId7"/>
    <p:sldId id="297" r:id="rId8"/>
    <p:sldId id="298" r:id="rId9"/>
    <p:sldId id="299" r:id="rId10"/>
    <p:sldId id="300" r:id="rId11"/>
    <p:sldId id="302" r:id="rId12"/>
    <p:sldId id="303" r:id="rId13"/>
    <p:sldId id="301" r:id="rId14"/>
    <p:sldId id="305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8" d="100"/>
          <a:sy n="78" d="100"/>
        </p:scale>
        <p:origin x="-755" y="-1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湄洲四媽叩求天道訓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民國八十一年歲次辛未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十二月十七日</a:t>
            </a:r>
            <a:r>
              <a:rPr lang="en-US" altLang="zh-TW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(</a:t>
            </a:r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信義佛堂</a:t>
            </a:r>
            <a:r>
              <a:rPr lang="en-US" altLang="zh-TW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)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7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阡陌橫四</a:t>
            </a:r>
            <a:r>
              <a:rPr lang="zh-TW" altLang="en-US" sz="7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隔                           江河</a:t>
            </a:r>
            <a:r>
              <a:rPr lang="zh-TW" altLang="en-US" sz="7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鎮九洲</a:t>
            </a:r>
            <a:br>
              <a:rPr lang="zh-TW" altLang="en-US" sz="7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7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萬化蘊</a:t>
            </a:r>
            <a:r>
              <a:rPr lang="zh-TW" altLang="en-US" sz="7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宇宙</a:t>
            </a:r>
            <a:r>
              <a:rPr lang="zh-TW" altLang="en-US" sz="7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7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</a:t>
            </a:r>
            <a:r>
              <a:rPr lang="zh-TW" altLang="en-US" sz="7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天地</a:t>
            </a:r>
            <a:r>
              <a:rPr lang="zh-TW" altLang="en-US" sz="7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造春秋</a:t>
            </a:r>
            <a:br>
              <a:rPr lang="zh-TW" altLang="en-US" sz="7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朱筆興點</a:t>
            </a:r>
            <a:r>
              <a:rPr lang="zh-TW" altLang="en-US" sz="7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墨                                        移</a:t>
            </a:r>
            <a:r>
              <a:rPr lang="zh-TW" alt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風振九流</a:t>
            </a:r>
            <a:br>
              <a:rPr lang="zh-TW" alt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善念誠感</a:t>
            </a:r>
            <a:r>
              <a:rPr lang="zh-TW" altLang="en-US" sz="7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佑                                     祈</a:t>
            </a:r>
            <a:r>
              <a:rPr lang="zh-TW" altLang="en-US" sz="7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能步瓊</a:t>
            </a:r>
            <a:r>
              <a:rPr lang="zh-TW" altLang="en-US" sz="7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樓</a:t>
            </a:r>
            <a:endParaRPr lang="en-US" altLang="zh-TW" sz="7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我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湄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州四媽　韓善</a:t>
            </a: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娘跪領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玉旨　三跪九叩入佛樓　　　進門急急</a:t>
            </a: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叩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天容　　壇前天命吾有禮　　　問候大眾可安否</a:t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100" b="1" dirty="0"/>
              <a:t/>
            </a:r>
            <a:br>
              <a:rPr lang="zh-TW" altLang="en-US" sz="5100" b="1" dirty="0"/>
            </a:br>
            <a:endParaRPr lang="zh-TW" altLang="en-US" sz="51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爾們得道佛門入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濟公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活佛佑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善娘難能相媲美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得香煙只幾年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算算此時已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末後 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　天音法雨四遍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闡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聞得此時心感嘆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娘何時脫閻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關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人能得道了生死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娘卻是無四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玉皇有命在今日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幫助道是末盤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氣天神仙領命受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飛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鸞助道啟善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芸芸眾生不知曉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迷信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自宥多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危險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邪魔外教別以論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終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難超脫五行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只有行道守一貫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方能成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聖又成賢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善娘今日衷言勸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賢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士勿棄此佳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善娘雖是位氣天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善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愿心助盡心田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功德善娘不敢論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只有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善愿抱心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間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日後善娘亦如是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助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爾行道渡有緣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有緣之人是賢士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賜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吾今日訴佳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引保善娘託二位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木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道興嘉是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前因助吾今日續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還有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點傳感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心田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善娘跪地來謝謝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天命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之貴惠吾焉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今日善娘累大眾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心中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不安感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日後有緣願再敘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有事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喚吾暗助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點傳言謝受不起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娘盡心本份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時間不多難再留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天命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囑咐吾記全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忘恩負義非善娘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飲水思源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報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湧泉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即此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辭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駕  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賢士　善娘歸位離佛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軒  哈哈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退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湄洲四媽叩求天道訓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善娘無功又無德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幸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受天恩此身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有機今日佛門入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訴前身道因果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邅遞歲月易流遷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百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代繁華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幾十年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生死輪迴事終落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能逍遙保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安閒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陰陽之中數多變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了根源昧性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七情六慾一身染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難羽化上九天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善娘乃是一女子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五六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喪身魂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飄然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生前為善佛經唸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侍奉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翁姑享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晚年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元配陳氏是夫君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完婚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三月疾身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纏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三日急急別人世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娘貞烈守節焉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翁姑視同是自親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噓寒問暖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顏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為了家計苦力盡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饑不怨尤人焉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認得三從四德訓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孝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親之名鄰坊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人人稱賀善娘吾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不做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表面心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坦然</a:t>
            </a:r>
            <a:endParaRPr lang="en-US" altLang="zh-TW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待人以和誠心念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助人為樂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寬心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田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知足不求榮華貴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只要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不愧天地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間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翁姑自從子逝後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思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子情深酷疾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染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家中雖貧猶盡孝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飾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變換得幾銀圓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請得大夫來診斷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日夜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又禱佑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平安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願求上天將福賜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折壽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以延翁姑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誰料數中本有定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豈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是人身可挽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翁姑重病無以消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未幾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雙雙入九泉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善娘捨命將身賣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只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為安葬翁姑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在生受罪吾不怨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明白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以對上天焉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盡吾本份將事做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己助人樂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五行之中數多變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娘順天守善前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不輟不慢貫寒暑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唸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經拜佛心誠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悟得人生是短暫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善常樂自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保安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命理數中由天定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何必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強求悖理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五六魂斷喪身後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魂杳杳入九淵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閻君查看功過簿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善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娘少過喜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心田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適得四媽位有缺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皇授吾掌管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權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五百香煙受奉祀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誰知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尚須輪迴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於今香煙餘三百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善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娘心知有日完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適逢此時上天恩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大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開普渡三曹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盤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神人皆驚心膽戰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恐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時天地盡涅槃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氣天神仙未求道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如何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脫劫保身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有日善娘經指點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幫助道功德添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於是善娘鼎力助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天命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之前有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誓言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只要善娘身助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有緣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即可逢善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認得一理眾生化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人之苦不辭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善娘於今又知道　　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清後算理不遷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湄洲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四媽叩求天道訓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天理昭彰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有定律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不敢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奢求得指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善娘今日勸賢士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逢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得明理當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拳拳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四難善娘難齊備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只有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助道積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福田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眼見災劫四地遍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因果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清算在此間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人生最苦即得善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不知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珍惜跬步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賢士若見善娘吾　　　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此時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此刻羨百般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276232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</TotalTime>
  <Words>188</Words>
  <Application>Microsoft Office PowerPoint</Application>
  <PresentationFormat>如螢幕大小 (16:9)</PresentationFormat>
  <Paragraphs>31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科技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  <vt:lpstr>湄洲四媽叩求天道訓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53</cp:revision>
  <dcterms:created xsi:type="dcterms:W3CDTF">2014-02-15T05:50:45Z</dcterms:created>
  <dcterms:modified xsi:type="dcterms:W3CDTF">2015-09-15T11:51:41Z</dcterms:modified>
</cp:coreProperties>
</file>