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87" r:id="rId3"/>
    <p:sldId id="271" r:id="rId4"/>
    <p:sldId id="277" r:id="rId5"/>
    <p:sldId id="279" r:id="rId6"/>
    <p:sldId id="280" r:id="rId7"/>
    <p:sldId id="278" r:id="rId8"/>
    <p:sldId id="281" r:id="rId9"/>
    <p:sldId id="282" r:id="rId10"/>
    <p:sldId id="283" r:id="rId11"/>
    <p:sldId id="284" r:id="rId12"/>
    <p:sldId id="285" r:id="rId13"/>
    <p:sldId id="286" r:id="rId14"/>
    <p:sldId id="28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2593" autoAdjust="0"/>
  </p:normalViewPr>
  <p:slideViewPr>
    <p:cSldViewPr>
      <p:cViewPr varScale="1">
        <p:scale>
          <a:sx n="78" d="100"/>
          <a:sy n="78" d="100"/>
        </p:scale>
        <p:origin x="-761" y="-7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/>
              <a:t>民國八十二年歲次壬申三月二十日（信義佛堂）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轅北轍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不同風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海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市蜃樓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終究空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道重振仁義用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</a:t>
            </a:r>
            <a:r>
              <a:rPr lang="zh-TW" alt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挽人心上九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吾乃</a:t>
            </a:r>
            <a:r>
              <a:rPr lang="en-US" altLang="zh-TW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南海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    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母命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仙姑到塵紅　　進門隱身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皇母容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大眾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穩立且待批云　　哈哈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10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古道聖人有訓話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明明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德矣化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大千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君子自識能明理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天下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大同指日焉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修道之門近咫尺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莫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向外覓時誤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快馬加鞭方為要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船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開不待後者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善娘今日有緣遇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天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恩師德記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氣天神仙有數盡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難免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輪迴落塵淵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佛門大開白陽運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引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保薦入一指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迴悟本來之自性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光陀陀甚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進而進修加修煉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皇母敕令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把我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宣</a:t>
            </a:r>
            <a:r>
              <a:rPr lang="en-US" altLang="zh-TW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懿德仙姑來恩賜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果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位源自在生前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貞節烈女神祗敬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半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絲不苟奏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上天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按律定封我受寵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感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戴有緣諸善男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12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三師之恩不能忘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草啣環必報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今日願告諸善信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之守之修而前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聞一則喜明理進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負天恩大道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明者當要慎始終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披星戴月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一念之善萬難破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邪不勝正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助善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生死本來是常事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五行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之中誰能免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96544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13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8136904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富貴浮雲心不究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養身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迴光跬步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大難何愁魔來考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冥冥之中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         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善愿當胸不辭卻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能撥雲見晴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善娘時間本有限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令在旁不下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延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善信助我恩感念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來日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必報捨身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有事勿忘勤於理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功德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可補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萬諸愆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14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言盡於此隨古佛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天命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懿德記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回天復命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助道展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幫助道駕法船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辭母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駕    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古佛回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後會有期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結緣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哈哈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退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636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有緣白陽天命擔　　　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萬國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歸宗於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華園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三六四八選賢聖　　　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自修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自得赤子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功德自立佛心用　　　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人心</a:t>
            </a: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我心掃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一邊</a:t>
            </a: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七情六慾皆不染　　　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何</a:t>
            </a: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愁不能上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九天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人人能把善拾用　　　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自得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佛仙助道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展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仁義禮智並三勇　　　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功成名就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盡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時間寶貴不多佔　　　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停</a:t>
            </a:r>
            <a:r>
              <a:rPr lang="zh-TW" altLang="en-US" sz="5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乩且待有緣</a:t>
            </a:r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談</a:t>
            </a:r>
            <a:endParaRPr lang="en-US" altLang="zh-TW" sz="51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5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哈哈</a:t>
            </a:r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懿行樹範後世昭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懷碧玉萬人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仙真菩薩慈悲抱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姑婆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同心登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吾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懿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德仙姑　韓善娘　　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母慈命　隨古佛　返塵紅　進門躬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皇母容　再遙叩　老前賢、前賢皆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壇前道親有緣人　吾在此皆問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今日重逢實非平凡　                                        感天恩懷師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浩浩之德   我身被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沾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且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停玉衡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叩謝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天恩我方敢受此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恩典   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代光陰易流逝　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浮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漚一世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幾十年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生旦淨丑多千變　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誰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人能作個中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漫漫塵路坎坷多　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回頭是岸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理明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榮華富貴能多久　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畝之地誰有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權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學富五車難為用　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作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舍道旁易招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險</a:t>
            </a:r>
            <a:r>
              <a:rPr lang="zh-TW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人心舛乖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非昔日　　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古道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網常拋九淵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b="1" dirty="0"/>
              <a:t/>
            </a:r>
            <a:br>
              <a:rPr lang="zh-TW" altLang="en-US" sz="3200" b="1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唏噓人世浮雲過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千山萬水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步不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流連紅塵空自擾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偏向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火坑愁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無邊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懸崖勒馬是英漢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當機立斷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辭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塵緣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莫道今日多顯貴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三更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無常情不寬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人人自知無常數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偏要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庸人闖險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空道慈悲不知用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暴殄天物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招過愆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佛性寬廣皆平等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佛門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大開渡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懿德今世能恩受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再造之恩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銘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白陽天命有緣渡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四海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九州白陽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船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有德受命道能展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無緣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受恩太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可憐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自信之者登堂入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心求教有醴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玄牝妙門人皆有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待一指保安然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動靜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術流皆是暫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天地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五行道為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源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脈脈相承一道貫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宏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德普收有緣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靜觀自得火候論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按部就班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可返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一條金線識明路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半途而廢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自斷源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莫道佛仙無慈念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自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嘆人心太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刁鑽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有形有象不拋卻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還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道智慧勝顏淵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躬身自省四難進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回報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實是報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湧泉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人生有幾逍遙樂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何不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修行養性田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天時白陽末後轉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有緣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佛子善緣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一指得悟聖域境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能登入白陽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盤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三關九口多威嚴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心屆此不能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談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純陽皆淨無塵垢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凡之別謬九淵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湄洲四媽成道結緣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是故有緣賢者進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自立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立人達滿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莫道修行是難路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先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苦之者後嚐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甘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為人若不克道進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天下為公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欲復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為人若不先自律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何能成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已成人需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天地之大生死限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朝聞夕死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要究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研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得之應守二六進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之以德當拳拳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0394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181</TotalTime>
  <Words>212</Words>
  <Application>Microsoft Office PowerPoint</Application>
  <PresentationFormat>如螢幕大小 (16:9)</PresentationFormat>
  <Paragraphs>36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科技</vt:lpstr>
      <vt:lpstr>湄洲四媽成道結緣訓1</vt:lpstr>
      <vt:lpstr>湄洲四媽成道結緣訓2</vt:lpstr>
      <vt:lpstr>湄洲四媽成道結緣訓3</vt:lpstr>
      <vt:lpstr>湄洲四媽成道結緣訓4</vt:lpstr>
      <vt:lpstr>湄洲四媽成道結緣訓5</vt:lpstr>
      <vt:lpstr>湄洲四媽成道結緣訓6</vt:lpstr>
      <vt:lpstr>湄洲四媽成道結緣訓7</vt:lpstr>
      <vt:lpstr>湄洲四媽成道結緣訓8</vt:lpstr>
      <vt:lpstr>湄洲四媽成道結緣訓9</vt:lpstr>
      <vt:lpstr>湄洲四媽成道結緣訓10</vt:lpstr>
      <vt:lpstr>湄洲四媽成道結緣訓11</vt:lpstr>
      <vt:lpstr>湄洲四媽成道結緣訓12</vt:lpstr>
      <vt:lpstr>湄洲四媽成道結緣訓13</vt:lpstr>
      <vt:lpstr>湄洲四媽成道結緣訓14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62</cp:revision>
  <dcterms:created xsi:type="dcterms:W3CDTF">2014-02-15T05:50:45Z</dcterms:created>
  <dcterms:modified xsi:type="dcterms:W3CDTF">2015-09-16T04:35:28Z</dcterms:modified>
</cp:coreProperties>
</file>