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7" r:id="rId3"/>
    <p:sldId id="271" r:id="rId4"/>
    <p:sldId id="27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78" d="100"/>
          <a:sy n="78" d="100"/>
        </p:scale>
        <p:origin x="-755" y="-4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天上聖母媽祖勸世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文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因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逢吾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聖誕                              特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降臨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指示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敬拜之心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誠                                     鮮花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四果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獻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戒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殺生靈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命                            減輕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冤孽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纏</a:t>
            </a:r>
            <a:r>
              <a:rPr lang="en-US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敬拜一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點心                                    心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諴則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靈驗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更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可減輕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罪                                  又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可省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開支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不浪費舖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張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 記下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吾金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篇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天上聖母媽祖勸世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文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廣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傳眾生知                                      並勸眾生行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天降真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                               救善男信女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有緣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閱此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                               尋找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有道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者</a:t>
            </a:r>
            <a:r>
              <a:rPr lang="en-US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引渡求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                            非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緣不可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有緣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拜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天然                            方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可脫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輪迴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劫數頻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降臨                        急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壞佛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菩薩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b="1" dirty="0"/>
              <a:t/>
            </a:r>
            <a:br>
              <a:rPr lang="en-US" altLang="zh-TW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082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天上聖母媽祖勸世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文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愚癡眾生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                                  不知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把道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迷昧求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名利                          困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住自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主宰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忙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得性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黑暗                            不知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性靈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天道趕快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                               天堂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有路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走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地獄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闖                                害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得地獄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亂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無奈再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擴建                            十八層地獄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天上聖母媽祖勸世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文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另分無數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</a:t>
            </a: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大小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地獄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地獄鬼魂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們</a:t>
            </a: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急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著想求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可憐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肉體</a:t>
            </a:r>
            <a:r>
              <a:rPr lang="en-US" altLang="zh-TW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更難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癡笑凡間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</a:t>
            </a:r>
            <a:r>
              <a:rPr lang="en-US" altLang="zh-TW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不知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惜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人身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勿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錯此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良辰</a:t>
            </a: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快快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將訓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宣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遵照吾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指示</a:t>
            </a: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暗中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自有助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082885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119</TotalTime>
  <Words>58</Words>
  <Application>Microsoft Office PowerPoint</Application>
  <PresentationFormat>如螢幕大小 (16:9)</PresentationFormat>
  <Paragraphs>16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科技</vt:lpstr>
      <vt:lpstr>天上聖母媽祖勸世文1</vt:lpstr>
      <vt:lpstr>天上聖母媽祖勸世文2</vt:lpstr>
      <vt:lpstr>天上聖母媽祖勸世文3</vt:lpstr>
      <vt:lpstr>天上聖母媽祖勸世文4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39</cp:revision>
  <dcterms:created xsi:type="dcterms:W3CDTF">2014-02-15T05:50:45Z</dcterms:created>
  <dcterms:modified xsi:type="dcterms:W3CDTF">2015-09-18T11:22:32Z</dcterms:modified>
</cp:coreProperties>
</file>