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6" r:id="rId2"/>
    <p:sldId id="271" r:id="rId3"/>
    <p:sldId id="277" r:id="rId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93" autoAdjust="0"/>
  </p:normalViewPr>
  <p:slideViewPr>
    <p:cSldViewPr>
      <p:cViewPr varScale="1">
        <p:scale>
          <a:sx n="78" d="100"/>
          <a:sy n="78" d="100"/>
        </p:scale>
        <p:origin x="-755" y="-49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2015/9/19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2015/9/19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2015/9/19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2015/9/19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顏體" pitchFamily="49" charset="-120"/>
              </a:rPr>
              <a:t>南極老仙翁證道</a:t>
            </a:r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訓</a:t>
            </a:r>
            <a:r>
              <a:rPr lang="en-US" altLang="zh-TW" sz="3600" dirty="0" smtClean="0">
                <a:solidFill>
                  <a:srgbClr val="FF0000"/>
                </a:solidFill>
                <a:ea typeface="全真顏體" pitchFamily="49" charset="-120"/>
              </a:rPr>
              <a:t>1</a:t>
            </a:r>
            <a:endParaRPr lang="zh-TW" altLang="en-US" sz="36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b="1" dirty="0">
                <a:solidFill>
                  <a:srgbClr val="FFFF00"/>
                </a:solidFill>
              </a:rPr>
              <a:t>公元一九九五年歲次乙亥 九月廿六日 　宗心</a:t>
            </a:r>
            <a:r>
              <a:rPr lang="zh-TW" altLang="en-US" b="1" dirty="0" smtClean="0">
                <a:solidFill>
                  <a:srgbClr val="FFFF00"/>
                </a:solidFill>
              </a:rPr>
              <a:t>佛堂</a:t>
            </a:r>
            <a:endParaRPr lang="en-US" altLang="zh-TW" b="1" dirty="0" smtClean="0">
              <a:solidFill>
                <a:srgbClr val="FFFF00"/>
              </a:solidFill>
            </a:endParaRPr>
          </a:p>
          <a:p>
            <a:r>
              <a:rPr lang="zh-TW" altLang="en-US" b="1" dirty="0"/>
              <a:t>　　</a:t>
            </a:r>
            <a:br>
              <a:rPr lang="zh-TW" altLang="en-US" b="1" dirty="0"/>
            </a:br>
            <a:r>
              <a:rPr lang="zh-TW" altLang="en-US" sz="39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南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轅北轍一理通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</a:t>
            </a:r>
            <a:r>
              <a:rPr lang="zh-TW" altLang="en-US" sz="39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極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尊極貴道虛盈</a:t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壽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夭窮通誰能定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   </a:t>
            </a:r>
            <a:r>
              <a:rPr lang="zh-TW" altLang="en-US" sz="39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星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光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指引青雲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登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俺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南極壽星　奉</a:t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母諭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降佛庭　參</a:t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母駕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　平心靜氣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待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俺訓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評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哈哈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三曹普渡好因緣　</a:t>
            </a:r>
            <a:r>
              <a:rPr lang="zh-TW" altLang="en-US" sz="3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人</a:t>
            </a:r>
            <a:r>
              <a:rPr lang="zh-TW" altLang="en-US" sz="3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鬼神仙皆得點</a:t>
            </a:r>
            <a:br>
              <a:rPr lang="zh-TW" altLang="en-US" sz="3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明師一指開玄竅　</a:t>
            </a:r>
            <a:r>
              <a:rPr lang="zh-TW" altLang="en-US" sz="3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   翻身</a:t>
            </a:r>
            <a:r>
              <a:rPr lang="zh-TW" altLang="en-US" sz="3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跳出輪迴圈</a:t>
            </a:r>
            <a:br>
              <a:rPr lang="zh-TW" altLang="en-US" sz="3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39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顏體" pitchFamily="49" charset="-120"/>
              </a:rPr>
              <a:t>南極老仙翁證道</a:t>
            </a:r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訓</a:t>
            </a:r>
            <a:r>
              <a:rPr lang="en-US" altLang="zh-TW" sz="3600" dirty="0" smtClean="0">
                <a:solidFill>
                  <a:srgbClr val="FF0000"/>
                </a:solidFill>
                <a:ea typeface="全真顏體" pitchFamily="49" charset="-120"/>
              </a:rPr>
              <a:t>2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六萬年載時已至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因果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清算換天盤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爾等祖德根基具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方登龍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門上法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船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莫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要得易視平易　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欲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修還得真誠虔</a:t>
            </a:r>
            <a:b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我觀現今修道客　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龍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紋魚質真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敷衍</a:t>
            </a:r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那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有真心來修道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那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有真心渡皇原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日日皆是渾噩渡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得過且過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非英賢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顏體" pitchFamily="49" charset="-120"/>
              </a:rPr>
              <a:t>南極老仙翁證道</a:t>
            </a:r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訓</a:t>
            </a:r>
            <a:r>
              <a:rPr lang="en-US" altLang="zh-TW" sz="3600" dirty="0" smtClean="0">
                <a:solidFill>
                  <a:srgbClr val="FF0000"/>
                </a:solidFill>
                <a:ea typeface="全真顏體" pitchFamily="49" charset="-120"/>
              </a:rPr>
              <a:t>3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天時緊急非口號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三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次大戰已在前</a:t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如絃上箭勢必發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眾生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塗炭苦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連連</a:t>
            </a:r>
            <a:endParaRPr lang="en-US" altLang="zh-TW" sz="3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爾等</a:t>
            </a:r>
            <a:r>
              <a:rPr lang="zh-TW" altLang="en-US" sz="3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否記曾立愿　</a:t>
            </a:r>
            <a:r>
              <a:rPr lang="zh-TW" altLang="en-US" sz="3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聖</a:t>
            </a:r>
            <a:r>
              <a:rPr lang="zh-TW" altLang="en-US" sz="3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凡必定兩相兼</a:t>
            </a:r>
            <a:br>
              <a:rPr lang="zh-TW" altLang="en-US" sz="3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終被花花世界迷　</a:t>
            </a:r>
            <a:r>
              <a:rPr lang="zh-TW" altLang="en-US" sz="3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有機</a:t>
            </a:r>
            <a:r>
              <a:rPr lang="zh-TW" altLang="en-US" sz="3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亦不把功</a:t>
            </a:r>
            <a:r>
              <a:rPr lang="zh-TW" altLang="en-US" sz="3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建</a:t>
            </a:r>
            <a:endParaRPr lang="en-US" altLang="zh-TW" sz="39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推搪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理由多藉口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忙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裡不肯偷個閒</a:t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仙翁今日話明示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災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劫不遠在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眼前</a:t>
            </a:r>
            <a:endParaRPr lang="en-US" altLang="zh-TW" sz="3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爾等不肯加鞭進　</a:t>
            </a:r>
            <a:r>
              <a:rPr lang="zh-TW" altLang="en-US" sz="3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仙翁</a:t>
            </a:r>
            <a:r>
              <a:rPr lang="zh-TW" altLang="en-US" sz="3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亦不再多言</a:t>
            </a:r>
          </a:p>
          <a:p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370793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117</TotalTime>
  <Words>36</Words>
  <Application>Microsoft Office PowerPoint</Application>
  <PresentationFormat>如螢幕大小 (16:9)</PresentationFormat>
  <Paragraphs>13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科技</vt:lpstr>
      <vt:lpstr>南極老仙翁證道訓1</vt:lpstr>
      <vt:lpstr>南極老仙翁證道訓2</vt:lpstr>
      <vt:lpstr>南極老仙翁證道訓3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39</cp:revision>
  <dcterms:created xsi:type="dcterms:W3CDTF">2014-02-15T05:50:45Z</dcterms:created>
  <dcterms:modified xsi:type="dcterms:W3CDTF">2015-09-19T04:50:45Z</dcterms:modified>
</cp:coreProperties>
</file>