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78" r:id="rId4"/>
    <p:sldId id="277" r:id="rId5"/>
    <p:sldId id="279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</a:rPr>
              <a:t>西元一九九三年歲次癸酉</a:t>
            </a:r>
            <a:r>
              <a:rPr lang="zh-TW" altLang="en-US" dirty="0" smtClean="0">
                <a:solidFill>
                  <a:srgbClr val="FFFF00"/>
                </a:solidFill>
              </a:rPr>
              <a:t>七月二十六日                           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目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蓮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救母孝格天　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佛陀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孝經話盂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蘭                   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第一神通變　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難逃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外道將身殘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吾乃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佛陀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十大弟子目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蓮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尊者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奉                                 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母聖諭　來至佛閣　隱身早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母座　諸位菩薩羅漢大家好　坐下吧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！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200" dirty="0">
                <a:solidFill>
                  <a:srgbClr val="FFFF00"/>
                </a:solidFill>
                <a:ea typeface="全真顏體" pitchFamily="49" charset="-120"/>
              </a:rPr>
              <a:t>無道無德易成魔、成邪道</a:t>
            </a:r>
          </a:p>
          <a:p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所以我今天來借竅，萬隆這個地方各種神術多，畫符唸咒，術流動靜，種種下乘法，都不是究竟，都不能救自己性命脫出苦海。大家不要好奇，去學神通；道德兼備的人自然俱足神通，神通不是學來的；沒有道德的人，若有神通容易變成邪道，所以佛自然具備了各種法相</a:t>
            </a:r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並不是刻意去求去修來的</a:t>
            </a:r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要你們好好修，把人心血心放下，修成佛心，具備慈悲心，救渡萬眾自然就有神通。一般人學神通，對本身並不好，因人心紛紛擾擾，你有神通知道人家在想什麼，或是人家要害你，或是你知道幾時要死，幾時要遭劫，你修行不夠，你會害怕慌張，致使走火入魔，知不知道？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63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ea typeface="全真顏體" pitchFamily="49" charset="-120"/>
              </a:rPr>
              <a:t>真修道，不必神通</a:t>
            </a:r>
          </a:p>
          <a:p>
            <a:r>
              <a:rPr lang="zh-TW" altLang="en-US" dirty="0">
                <a:ea typeface="全真顏體" pitchFamily="49" charset="-120"/>
              </a:rPr>
              <a:t>　　所以有神通並不是好現象，我以第一神通者，因為我知道外道幾時要來害佛陀，幾時外道要做什麼事情，我事先知道，我事先去找他們。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顏體" pitchFamily="49" charset="-120"/>
              </a:rPr>
              <a:t>一念嗔恨起百萬障門開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顏體" pitchFamily="49" charset="-120"/>
              </a:rPr>
              <a:t>，有佛自然有魔來磨，有正自然有邪來考驗，這是宇宙一體兩面的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顏體" pitchFamily="49" charset="-120"/>
              </a:rPr>
              <a:t>對待理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顏體" pitchFamily="49" charset="-120"/>
              </a:rPr>
              <a:t>，不是人為因素能扭轉，沒有外魔成不了佛道。每一個人起心動念都會造業，所以起心動念要注意，一念不正能造無邊罪業。現在道場點傳師、講師為什麼沒有神通，這是上天要修道人平平凡凡，實實在在，而把神通收走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30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ea typeface="全真顏體" pitchFamily="49" charset="-120"/>
              </a:rPr>
              <a:t>所以現在修道人從人道做起，格物致知，誠意正心；百善孝為先，孝順父母做起；自古菩薩仙佛皆孝道做起。以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顏體" pitchFamily="49" charset="-120"/>
              </a:rPr>
              <a:t>儒教收圓，以佛法為輔助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顏體" pitchFamily="49" charset="-120"/>
              </a:rPr>
              <a:t>，人人有慈悲心、菩薩行；人人擔其使命，把娑婆世界化成蓮花邦，把世界變成和平。</a:t>
            </a:r>
          </a:p>
          <a:p>
            <a:r>
              <a:rPr lang="zh-TW" altLang="en-US" dirty="0">
                <a:ea typeface="全真顏體" pitchFamily="49" charset="-120"/>
              </a:rPr>
              <a:t>　　要化天下，根本就是由自己做起，人人常患貪、嗔、癡，此三毒是入地獄的門徑。要以戒、定、慧來度貪、嗔、癡，是心地光明，持以六度波羅蜜，度盡種種邪魔。以持戒去度邪淫；以佈施度貪慳；忍辱度嗔恨；精進度懈怠；禪定度散亂；智慧度愚痴，若以六度萬行修道辦道，則你們諸位成道有餘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3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四果旁道不是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究竟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在佛十大弟子當中，我目犍蓮屬神通第一。我家境好，當年我未得正法之時，我所修的四果旁道不是究竟，我以神通遊戲人間。當時釋迦牟尼佛正法時期外道很盛行，所以萬隆這個地方，各教有各種神術，它不是上上乘大法，有很多是諸位不了解的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佛在世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普渡眾生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　　我們今天能求道，是因佛在世普渡眾生，才有正法有正道，大家才能得道了脫生死；更何況今天大家沾到 天恩師德，又能來開班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900" dirty="0">
                <a:solidFill>
                  <a:srgbClr val="FFFF00"/>
                </a:solidFill>
                <a:ea typeface="全真顏體" pitchFamily="49" charset="-120"/>
              </a:rPr>
              <a:t>白陽普渡的殊勝，九祖昇天，三曹普渡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紅陽了道歸家去，轉到三陽彌勒尊，現在弓長子系應運，大家得逢天道，求道要能盡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大大孝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。有父母歸空的，兒女求道，父母祖先換上錦袍，在聽經所聽佛講經說法，每一個人手持一朵蓮花。子孫修得好，蓮花就長得好；他的子孫修得不好，他的蓮花會枯凋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若是你們更能盡大孝以後超拔父母，他能到天佛院、仙佛院、考試院去派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職位官位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各處化人顯化。這是　皇母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的恩典，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一子成道九玄七祖昇天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你們不要看輕這個白陽普渡，上渡河漢星斗，中渡諸羅菩薩善男信女，下渡地府鬼魂，千載難逢才有這一會，不要看輕了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你們都是幾世與佛有緣，你們大家有緣才會加入這一班法會。像昨天今天能聽到畢班，你們的名冊，在天佛院已經註好，已經更勝一級，不要小看這個法會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會來一天，不來一天，有時晚來早回，沒有從頭到尾，若是沒有畢班就不算這班的班員；每班的班員有一定的人數、有一定的同窗，要鞭策自己。我們今天能過得好，明天未必有時間來聽道理；所以掌握眼前、掌握現在，你才是上上的智者。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人人有使命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當年佛陀開法會沒幾次，現在的法會各處開；因時因地因人那就是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道的尊貴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、那就是你們點傳師的慈悲，所以你們要認真。在座的菩薩羅漢，你們都是佛家的寶，因為你們美其名道親，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以道為親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，有道心就是佛說的慈悲心，人人有慈悲才能化渡眾生。大家都是賦著使命來的，各救有緣人，我們一樣各處顯化。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ea typeface="全真顏體" pitchFamily="49" charset="-120"/>
              </a:rPr>
              <a:t>神通抵不過業</a:t>
            </a:r>
            <a:r>
              <a:rPr lang="zh-TW" altLang="en-US" sz="3900" dirty="0" smtClean="0">
                <a:solidFill>
                  <a:srgbClr val="FFFF00"/>
                </a:solidFill>
                <a:ea typeface="全真顏體" pitchFamily="49" charset="-120"/>
              </a:rPr>
              <a:t>力</a:t>
            </a:r>
            <a:endParaRPr lang="en-US" altLang="zh-TW" sz="39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諸位菩薩羅漢能來這開法會，好好珍惜此緣。你們累世都是同窗，都一起修過，今世才能續佛緣。故此大家更應該明白真理修下去，發慈悲心渡大眾，人人都能修成佛菩薩的果位，受萬人崇拜敬仰。人世間本是無常，無常中明真常，天道上上乘大法，得道修道莫要錯失良機。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佛陀弟子目蓮証道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　　佛弟子當中，我是神通第一，但是神通不是究竟，神通抵不過業力，神通抵不過道德，神通並不是萬能。當年佛的時候外道猖狂，我因動念與外道比神通，最後，我被外道亂石擊成肉醬而死。當年旁門外道，想破壞佛法，加害佛陀，所以我為了護持佛法，與外道比神通，外道比不過我，致使造下嗔恨心結下了業，外道因知道我每天經過山腳下，故在山上亂石，把我擊死。我有神通我知道，我也可以躲，但佛陀說這是該了的業，因神通抵不過業力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0559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579</Words>
  <Application>Microsoft Office PowerPoint</Application>
  <PresentationFormat>如螢幕大小 (16:9)</PresentationFormat>
  <Paragraphs>40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科技</vt:lpstr>
      <vt:lpstr>佛陀弟子目蓮証道訓1</vt:lpstr>
      <vt:lpstr>佛陀弟子目蓮証道訓2</vt:lpstr>
      <vt:lpstr>佛陀弟子目蓮証道訓3</vt:lpstr>
      <vt:lpstr>佛陀弟子目蓮証道訓4</vt:lpstr>
      <vt:lpstr>佛陀弟子目蓮証道訓5</vt:lpstr>
      <vt:lpstr>佛陀弟子目蓮証道訓6</vt:lpstr>
      <vt:lpstr>佛陀弟子目蓮証道訓7</vt:lpstr>
      <vt:lpstr>佛陀弟子目蓮証道訓8</vt:lpstr>
      <vt:lpstr>佛陀弟子目蓮証道訓9</vt:lpstr>
      <vt:lpstr>佛陀弟子目蓮証道訓10</vt:lpstr>
      <vt:lpstr>佛陀弟子目蓮証道訓11</vt:lpstr>
      <vt:lpstr>佛陀弟子目蓮証道訓12</vt:lpstr>
      <vt:lpstr>佛陀弟子目蓮証道訓13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63</cp:revision>
  <dcterms:created xsi:type="dcterms:W3CDTF">2014-02-15T05:50:45Z</dcterms:created>
  <dcterms:modified xsi:type="dcterms:W3CDTF">2015-09-20T05:54:07Z</dcterms:modified>
</cp:coreProperties>
</file>