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4" autoAdjust="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結緣訓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3800" b="1" dirty="0" smtClean="0">
                <a:solidFill>
                  <a:srgbClr val="FFFF00"/>
                </a:solidFill>
              </a:rPr>
              <a:t>麥克阿瑟將軍結緣</a:t>
            </a:r>
            <a:r>
              <a:rPr lang="zh-TW" altLang="en-US" sz="3800" b="1" dirty="0">
                <a:solidFill>
                  <a:srgbClr val="FFFF00"/>
                </a:solidFill>
              </a:rPr>
              <a:t>訓</a:t>
            </a:r>
            <a:r>
              <a:rPr lang="zh-TW" altLang="en-US" sz="3800" b="1" dirty="0"/>
              <a:t> </a:t>
            </a:r>
            <a:br>
              <a:rPr lang="zh-TW" altLang="en-US" sz="3800" b="1" dirty="0"/>
            </a:br>
            <a:r>
              <a:rPr lang="zh-TW" altLang="en-US" sz="3800" b="1" dirty="0"/>
              <a:t>公元 一九七 九 年十 一月 十二 日 晚 在 純 德 佛 堂 恭 求 將 軍 麥 </a:t>
            </a:r>
            <a:r>
              <a:rPr lang="zh-TW" altLang="en-US" sz="3800" b="1" dirty="0" smtClean="0"/>
              <a:t>克 阿 </a:t>
            </a:r>
            <a:r>
              <a:rPr lang="zh-TW" altLang="en-US" sz="3800" b="1" dirty="0"/>
              <a:t>瑟 結 緣 </a:t>
            </a:r>
            <a:r>
              <a:rPr lang="zh-TW" altLang="en-US" sz="3800" b="1" dirty="0" smtClean="0"/>
              <a:t>訓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一世 功 名 隨 水 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逝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空 留 事 跡 人 憑 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弔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 顯 赫 赫 世 轟 動 </a:t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 功 罪 罪 歷 史 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標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翻 手 雲 來 覆 手 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雨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 殺 大 權 一 掌 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操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 將 功 成 萬 骨 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枯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 義 無 敵 降 邪 刁</a:t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4000" dirty="0"/>
              <a:t>吾 乃 中 天 玉 皇 關 雲 長 奉</a:t>
            </a:r>
            <a:br>
              <a:rPr lang="zh-TW" altLang="en-US" sz="4000" dirty="0"/>
            </a:br>
            <a:r>
              <a:rPr lang="zh-TW" altLang="en-US" sz="4000" dirty="0"/>
              <a:t>母 諭 帶 鎮 東 大 帝 麥 亞 瑟 來 至 壇 堂 參 拜 天 駕</a:t>
            </a:r>
            <a:br>
              <a:rPr lang="zh-TW" altLang="en-US" sz="4000" dirty="0"/>
            </a:br>
            <a:r>
              <a:rPr lang="zh-TW" altLang="en-US" sz="4000" dirty="0"/>
              <a:t>賢 士 安 好 令 其 批 示</a:t>
            </a:r>
            <a:br>
              <a:rPr lang="zh-TW" altLang="en-US" sz="4000" dirty="0"/>
            </a:br>
            <a:r>
              <a:rPr lang="zh-TW" altLang="en-US" sz="3100" dirty="0"/>
              <a:t/>
            </a:r>
            <a:br>
              <a:rPr lang="zh-TW" altLang="en-US" sz="3100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數 載 追 隨 公 左 </a:t>
            </a:r>
            <a:r>
              <a:rPr lang="zh-TW" altLang="en-US" sz="3200" dirty="0" smtClean="0">
                <a:ea typeface="全真顏體" pitchFamily="49" charset="-120"/>
              </a:rPr>
              <a:t>右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一 日 未 嘗 離 身 </a:t>
            </a:r>
            <a:r>
              <a:rPr lang="zh-TW" altLang="en-US" sz="3200" dirty="0" smtClean="0">
                <a:ea typeface="全真顏體" pitchFamily="49" charset="-120"/>
              </a:rPr>
              <a:t>旁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扶 助 恩 公 事 通 </a:t>
            </a:r>
            <a:r>
              <a:rPr lang="zh-TW" altLang="en-US" sz="3200" dirty="0" smtClean="0">
                <a:ea typeface="全真顏體" pitchFamily="49" charset="-120"/>
              </a:rPr>
              <a:t>暢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恩 公 小 仙 前 緣 </a:t>
            </a:r>
            <a:r>
              <a:rPr lang="zh-TW" altLang="en-US" sz="3200" dirty="0" smtClean="0">
                <a:ea typeface="全真顏體" pitchFamily="49" charset="-120"/>
              </a:rPr>
              <a:t>厚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前 外 使 節 駐 中 </a:t>
            </a:r>
            <a:r>
              <a:rPr lang="zh-TW" altLang="en-US" sz="3200" dirty="0" smtClean="0">
                <a:ea typeface="全真顏體" pitchFamily="49" charset="-120"/>
              </a:rPr>
              <a:t>華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恩 公 為 官 外 務 </a:t>
            </a:r>
            <a:r>
              <a:rPr lang="zh-TW" altLang="en-US" sz="3200" dirty="0" smtClean="0">
                <a:ea typeface="全真顏體" pitchFamily="49" charset="-120"/>
              </a:rPr>
              <a:t>掌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國 務 來 往 成 莫 </a:t>
            </a:r>
            <a:r>
              <a:rPr lang="zh-TW" altLang="en-US" sz="3200" dirty="0" smtClean="0">
                <a:ea typeface="全真顏體" pitchFamily="49" charset="-120"/>
              </a:rPr>
              <a:t>逆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後 因 國 亂 避 奸 </a:t>
            </a:r>
            <a:r>
              <a:rPr lang="zh-TW" altLang="en-US" sz="3200" dirty="0" smtClean="0">
                <a:ea typeface="全真顏體" pitchFamily="49" charset="-120"/>
              </a:rPr>
              <a:t>黨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藏 匿 無 所 萬 分 急 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小 仙 辭 官 即 還 </a:t>
            </a:r>
            <a:r>
              <a:rPr lang="zh-TW" altLang="en-US" sz="3200" dirty="0" smtClean="0">
                <a:ea typeface="全真顏體" pitchFamily="49" charset="-120"/>
              </a:rPr>
              <a:t>鄉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帶 同 恩 公 合 家 </a:t>
            </a:r>
            <a:r>
              <a:rPr lang="zh-TW" altLang="en-US" sz="3200" dirty="0" smtClean="0">
                <a:ea typeface="全真顏體" pitchFamily="49" charset="-120"/>
              </a:rPr>
              <a:t>去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定 居 英 國 我 家 鄉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一 段 因 果 今 生 </a:t>
            </a:r>
            <a:r>
              <a:rPr lang="zh-TW" altLang="en-US" sz="3200" dirty="0" smtClean="0">
                <a:ea typeface="全真顏體" pitchFamily="49" charset="-120"/>
              </a:rPr>
              <a:t>報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恩 公 渡 我 出 陰 </a:t>
            </a:r>
            <a:r>
              <a:rPr lang="zh-TW" altLang="en-US" sz="3200" dirty="0" smtClean="0">
                <a:ea typeface="全真顏體" pitchFamily="49" charset="-120"/>
              </a:rPr>
              <a:t>陽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盼 臨 我 邦 道 推 </a:t>
            </a:r>
            <a:r>
              <a:rPr lang="zh-TW" altLang="en-US" sz="3200" dirty="0" smtClean="0">
                <a:ea typeface="全真顏體" pitchFamily="49" charset="-120"/>
              </a:rPr>
              <a:t>展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小 仙 撥 機 暗 助 </a:t>
            </a:r>
            <a:r>
              <a:rPr lang="zh-TW" altLang="en-US" sz="3200" dirty="0" smtClean="0">
                <a:ea typeface="全真顏體" pitchFamily="49" charset="-120"/>
              </a:rPr>
              <a:t>揚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前 世 吾 生 英 聯 </a:t>
            </a:r>
            <a:r>
              <a:rPr lang="zh-TW" altLang="en-US" sz="3200" dirty="0" smtClean="0">
                <a:ea typeface="全真顏體" pitchFamily="49" charset="-120"/>
              </a:rPr>
              <a:t>邦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三 期 不 立 寸 功 </a:t>
            </a:r>
            <a:r>
              <a:rPr lang="zh-TW" altLang="en-US" sz="3200" dirty="0" smtClean="0">
                <a:ea typeface="全真顏體" pitchFamily="49" charset="-120"/>
              </a:rPr>
              <a:t>德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白 陽 冊 上 無 表 </a:t>
            </a:r>
            <a:r>
              <a:rPr lang="zh-TW" altLang="en-US" sz="3200" dirty="0" smtClean="0">
                <a:ea typeface="全真顏體" pitchFamily="49" charset="-120"/>
              </a:rPr>
              <a:t>揚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壇 下 乾 坤 諸 善 </a:t>
            </a:r>
            <a:r>
              <a:rPr lang="zh-TW" altLang="en-US" sz="3200" dirty="0" smtClean="0">
                <a:ea typeface="全真顏體" pitchFamily="49" charset="-120"/>
              </a:rPr>
              <a:t>信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有 緣 今 日 聚 一 </a:t>
            </a:r>
            <a:r>
              <a:rPr lang="zh-TW" altLang="en-US" sz="3200" dirty="0" smtClean="0">
                <a:ea typeface="全真顏體" pitchFamily="49" charset="-120"/>
              </a:rPr>
              <a:t>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善 根 深 厚 富 德 </a:t>
            </a:r>
            <a:r>
              <a:rPr lang="zh-TW" altLang="en-US" sz="3200" dirty="0" smtClean="0">
                <a:ea typeface="全真顏體" pitchFamily="49" charset="-120"/>
              </a:rPr>
              <a:t>廣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得 聞 真 道 非 尋 </a:t>
            </a:r>
            <a:r>
              <a:rPr lang="zh-TW" altLang="en-US" sz="3200" dirty="0" smtClean="0">
                <a:ea typeface="全真顏體" pitchFamily="49" charset="-120"/>
              </a:rPr>
              <a:t>常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把 握 時 機 為 道 展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救 世 為 懷 駕 慈 航 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 界 諸 仙 盼 得 道 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 旱 望 泉 頸 盼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 之 容 易 不 知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貴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輕 得 易 失 勿 渺 茫 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 身 行道 趁 良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機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 載 功 業 賴 自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強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祝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 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 途 無 限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量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乘 風 破 浪 步 康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莊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轉 問 恩 公 何 囑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咐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 示 小 仙 遵 行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詳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 公 答 略</a:t>
            </a:r>
            <a: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: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 現 已 得 道 就 該 盡 力 為 道 宣 揚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 人 斯 言 太 客 氣 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 仙 必 定 盡 力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 論 何 處 道 開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展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 喚 仙 名 定 前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幫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 曹 大 事 驚 天 地 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 仙 那 有 不 盡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量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 要 前 人 一 吩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咐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 仙 萬 死 不 推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 此 辭 叩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 母 駕 叩 謝 恩 師 在 壇 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再 為 叩 謝 恩 公 前 道 別 諸 君 出 佛 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100" dirty="0">
                <a:ea typeface="全真顏體" pitchFamily="49" charset="-120"/>
              </a:rPr>
              <a:t>轟 轟 烈 烈 大 戰 役 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哄 哄 動 動 風 雲 急 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浩 浩 蕩 蕩 全 球 戰 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淒 淒 慘 慘 人 命 微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大 大 小 小 傾 全 </a:t>
            </a:r>
            <a:r>
              <a:rPr lang="zh-TW" altLang="en-US" sz="4100" dirty="0" smtClean="0">
                <a:ea typeface="全真顏體" pitchFamily="49" charset="-120"/>
              </a:rPr>
              <a:t>力</a:t>
            </a: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上 上 下 下 驚 惶 </a:t>
            </a:r>
            <a:r>
              <a:rPr lang="zh-TW" altLang="en-US" sz="4100" dirty="0" smtClean="0">
                <a:ea typeface="全真顏體" pitchFamily="49" charset="-120"/>
              </a:rPr>
              <a:t>怖</a:t>
            </a: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行 行 隊 隊 三 軍 </a:t>
            </a:r>
            <a:r>
              <a:rPr lang="zh-TW" altLang="en-US" sz="4100" dirty="0" smtClean="0">
                <a:ea typeface="全真顏體" pitchFamily="49" charset="-120"/>
              </a:rPr>
              <a:t>發</a:t>
            </a: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密 密 麻 麻 彈 炮 施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3300" b="1" dirty="0"/>
              <a:t>我 是 鎮 東 大 帝 麥 亞 瑟 恭 奉</a:t>
            </a:r>
            <a:br>
              <a:rPr lang="zh-TW" altLang="en-US" sz="3300" b="1" dirty="0"/>
            </a:br>
            <a:r>
              <a:rPr lang="zh-TW" altLang="en-US" sz="3300" b="1" dirty="0"/>
              <a:t/>
            </a:r>
            <a:br>
              <a:rPr lang="zh-TW" altLang="en-US" sz="3300" b="1" dirty="0"/>
            </a:br>
            <a:r>
              <a:rPr lang="zh-TW" altLang="en-US" sz="3300" b="1" dirty="0"/>
              <a:t>母 命 隨 侍 關 聖 來 </a:t>
            </a:r>
            <a:r>
              <a:rPr lang="zh-TW" altLang="en-US" sz="3300" b="1" dirty="0" smtClean="0"/>
              <a:t>至 </a:t>
            </a:r>
            <a:r>
              <a:rPr lang="zh-TW" altLang="en-US" sz="3300" b="1" dirty="0"/>
              <a:t>壇 參 叩 恩 師 恩 公 頂 禮 </a:t>
            </a:r>
            <a:r>
              <a:rPr lang="zh-TW" altLang="en-US" sz="3300" b="1" dirty="0" smtClean="0"/>
              <a:t>壇前</a:t>
            </a:r>
            <a:r>
              <a:rPr lang="zh-TW" altLang="en-US" sz="3300" b="1" dirty="0"/>
              <a:t/>
            </a:r>
            <a:br>
              <a:rPr lang="zh-TW" altLang="en-US" sz="3300" b="1" dirty="0"/>
            </a:br>
            <a:r>
              <a:rPr lang="zh-TW" altLang="en-US" sz="3300" b="1" dirty="0"/>
              <a:t/>
            </a:r>
            <a:br>
              <a:rPr lang="zh-TW" altLang="en-US" sz="3300" b="1" dirty="0"/>
            </a:br>
            <a:r>
              <a:rPr lang="zh-TW" altLang="en-US" sz="3300" b="1" dirty="0"/>
              <a:t>問 候 諸 真</a:t>
            </a:r>
            <a:br>
              <a:rPr lang="zh-TW" altLang="en-US" sz="3300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95486"/>
            <a:ext cx="730424" cy="4943271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小仙執筆驚惺在心中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 日 稍 訴 生 平 原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 於 美 國 為 上 將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 戰 二 次 大 戰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派 駐 亞 洲 為 統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經 歷 大 小 戰 役 場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 神 何 敢 一 刻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 號 一 令 關 興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亡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初 期 曾 駐 菲 律 賓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中 日 抗 戰 八 年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 軍 偷 襲 珍 珠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美 日 宣 戰 決 弱 強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美 軍 投 下 原 子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 本 廣 島 大 傷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亡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 本 投 降 世 局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 仙 往 日 受 降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章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駐 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 日本 一 段 時 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 戰 結 束 稍 安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未 幾 中 華 遭 赤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朝 鮮 南 北 作 戰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小 仙 奉 命 為 主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 主 共 產 爭 短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兩 軍 對 壘 傷 亡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 萬 雄 軍 葬 戰 場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900" dirty="0">
                <a:ea typeface="全真顏體" pitchFamily="49" charset="-120"/>
              </a:rPr>
              <a:t>人 海 戰 術 中 共 </a:t>
            </a:r>
            <a:r>
              <a:rPr lang="zh-TW" altLang="en-US" sz="3900" dirty="0" smtClean="0">
                <a:ea typeface="全真顏體" pitchFamily="49" charset="-120"/>
              </a:rPr>
              <a:t>軍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言 來 餘 懍 尚 驚 </a:t>
            </a:r>
            <a:r>
              <a:rPr lang="zh-TW" altLang="en-US" sz="3900" dirty="0" smtClean="0">
                <a:ea typeface="全真顏體" pitchFamily="49" charset="-120"/>
              </a:rPr>
              <a:t>惶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如 火 如 </a:t>
            </a:r>
            <a:r>
              <a:rPr lang="zh-TW" altLang="en-US" sz="3900" dirty="0" smtClean="0">
                <a:ea typeface="全真顏體" pitchFamily="49" charset="-120"/>
              </a:rPr>
              <a:t>荼情 </a:t>
            </a:r>
            <a:r>
              <a:rPr lang="zh-TW" altLang="en-US" sz="3900" dirty="0">
                <a:ea typeface="全真顏體" pitchFamily="49" charset="-120"/>
              </a:rPr>
              <a:t>勢 </a:t>
            </a:r>
            <a:r>
              <a:rPr lang="zh-TW" altLang="en-US" sz="3900" dirty="0" smtClean="0">
                <a:ea typeface="全真顏體" pitchFamily="49" charset="-120"/>
              </a:rPr>
              <a:t>猛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我 軍 直 推 鴨 綠 江</a:t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蘇 聯 中 共 同 參 </a:t>
            </a:r>
            <a:r>
              <a:rPr lang="zh-TW" altLang="en-US" sz="3900" dirty="0" smtClean="0">
                <a:ea typeface="全真顏體" pitchFamily="49" charset="-120"/>
              </a:rPr>
              <a:t>戰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美 軍 援 助 南 韓 </a:t>
            </a:r>
            <a:r>
              <a:rPr lang="zh-TW" altLang="en-US" sz="3900" dirty="0" smtClean="0">
                <a:ea typeface="全真顏體" pitchFamily="49" charset="-120"/>
              </a:rPr>
              <a:t>方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乘 勢 追 擊 中 共 </a:t>
            </a:r>
            <a:r>
              <a:rPr lang="zh-TW" altLang="en-US" sz="3900" dirty="0" smtClean="0">
                <a:ea typeface="全真顏體" pitchFamily="49" charset="-120"/>
              </a:rPr>
              <a:t>境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落 花 流 水 快 心 腸</a:t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一 舉 懺 滅 北 韓 軍 </a:t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成 功 在 望 旦 夕 </a:t>
            </a:r>
            <a:r>
              <a:rPr lang="zh-TW" altLang="en-US" sz="3900" dirty="0" smtClean="0">
                <a:ea typeface="全真顏體" pitchFamily="49" charset="-120"/>
              </a:rPr>
              <a:t>長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上 方 力 阻 難 伸 </a:t>
            </a:r>
            <a:r>
              <a:rPr lang="zh-TW" altLang="en-US" sz="3900" dirty="0" smtClean="0">
                <a:ea typeface="全真顏體" pitchFamily="49" charset="-120"/>
              </a:rPr>
              <a:t>志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sz="3900" dirty="0">
                <a:ea typeface="全真顏體" pitchFamily="49" charset="-120"/>
              </a:rPr>
              <a:t>未 能 痛 快 勝 </a:t>
            </a:r>
            <a:r>
              <a:rPr lang="zh-TW" altLang="en-US" sz="3900">
                <a:ea typeface="全真顏體" pitchFamily="49" charset="-120"/>
              </a:rPr>
              <a:t>一 </a:t>
            </a:r>
            <a:r>
              <a:rPr lang="zh-TW" altLang="en-US" sz="3900" smtClean="0">
                <a:ea typeface="全真顏體" pitchFamily="49" charset="-120"/>
              </a:rPr>
              <a:t>仗</a:t>
            </a:r>
            <a:r>
              <a:rPr lang="zh-TW" altLang="en-US" sz="3900" dirty="0">
                <a:ea typeface="全真顏體" pitchFamily="49" charset="-120"/>
              </a:rPr>
              <a:t/>
            </a:r>
            <a:br>
              <a:rPr lang="zh-TW" altLang="en-US" sz="39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顧 慮 過 多 事 耽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誤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 亦 定 數 有 此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場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 縱 智 力 難 違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數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淘 汰 人 類 遭 劫 殃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鬱 鬱 不 歡 告 老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去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 閒 消 逸 樂 林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鄉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胸 懷 大 志 難 違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數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回 天 無 力 愿 難 償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滿 膛 熱 血 平 世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 掬 熱 淚 救 世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腸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 心 難 平 如 山 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海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 道 難 安 猶 波 浪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 波 未 定 一 波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 場 戰 亂 又 一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 年 戰 爭 成 空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 物 損 失 慘 重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越 南 赤 化 生 靈 苦 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戰 禍 蔓 延 另 一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部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未 來 時 勢 更 悲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慘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複 雜 紊 亂 世 動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未 來 亞 洲 更 紛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兔 死 狐 烹 待 罪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羊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 國 領 袖 如 玩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火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 不 小 心 大 禍 闖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三 場 大 戰 難 幸 </a:t>
            </a:r>
            <a:r>
              <a:rPr lang="zh-TW" altLang="en-US" sz="3200" dirty="0" smtClean="0">
                <a:ea typeface="全真顏體" pitchFamily="49" charset="-120"/>
              </a:rPr>
              <a:t>免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慘 勝 二 次 大 戰 </a:t>
            </a:r>
            <a:r>
              <a:rPr lang="zh-TW" altLang="en-US" sz="3200" dirty="0" smtClean="0">
                <a:ea typeface="全真顏體" pitchFamily="49" charset="-120"/>
              </a:rPr>
              <a:t>場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時 局 轉 變 誰 能 </a:t>
            </a:r>
            <a:r>
              <a:rPr lang="zh-TW" altLang="en-US" sz="3200" dirty="0" smtClean="0">
                <a:ea typeface="全真顏體" pitchFamily="49" charset="-120"/>
              </a:rPr>
              <a:t>料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淘 汰 人 類 十 留 </a:t>
            </a:r>
            <a:r>
              <a:rPr lang="zh-TW" altLang="en-US" sz="3200" dirty="0" smtClean="0">
                <a:ea typeface="全真顏體" pitchFamily="49" charset="-120"/>
              </a:rPr>
              <a:t>三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毀 滅 文 明 一 切 </a:t>
            </a:r>
            <a:r>
              <a:rPr lang="zh-TW" altLang="en-US" sz="3200" dirty="0" smtClean="0">
                <a:ea typeface="全真顏體" pitchFamily="49" charset="-120"/>
              </a:rPr>
              <a:t>亡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幸 有 真 道 來 救 </a:t>
            </a:r>
            <a:r>
              <a:rPr lang="zh-TW" altLang="en-US" sz="3200" dirty="0" smtClean="0">
                <a:ea typeface="全真顏體" pitchFamily="49" charset="-120"/>
              </a:rPr>
              <a:t>世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真 命 明 師 應 白 </a:t>
            </a:r>
            <a:r>
              <a:rPr lang="zh-TW" altLang="en-US" sz="3200" dirty="0" smtClean="0">
                <a:ea typeface="全真顏體" pitchFamily="49" charset="-120"/>
              </a:rPr>
              <a:t>陽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一 場 過 去 有 一 </a:t>
            </a:r>
            <a:r>
              <a:rPr lang="zh-TW" altLang="en-US" sz="3200" dirty="0" smtClean="0">
                <a:ea typeface="全真顏體" pitchFamily="49" charset="-120"/>
              </a:rPr>
              <a:t>場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小 仙 生 逢 於 末 </a:t>
            </a:r>
            <a:r>
              <a:rPr lang="zh-TW" altLang="en-US" sz="3200" dirty="0" smtClean="0">
                <a:ea typeface="全真顏體" pitchFamily="49" charset="-120"/>
              </a:rPr>
              <a:t>世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緣 淺 未 遇 道 真 </a:t>
            </a:r>
            <a:r>
              <a:rPr lang="zh-TW" altLang="en-US" sz="3200" dirty="0" smtClean="0">
                <a:ea typeface="全真顏體" pitchFamily="49" charset="-120"/>
              </a:rPr>
              <a:t>常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生 在 異 邦 為 異 </a:t>
            </a:r>
            <a:r>
              <a:rPr lang="zh-TW" altLang="en-US" sz="3200" dirty="0" smtClean="0">
                <a:ea typeface="全真顏體" pitchFamily="49" charset="-120"/>
              </a:rPr>
              <a:t>客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得 道 機 會 甚 渺 茫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麥克阿瑟將軍結緣訓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諸 君 緣 厚 生 中 </a:t>
            </a:r>
            <a:r>
              <a:rPr lang="zh-TW" altLang="en-US" sz="3200" dirty="0" smtClean="0">
                <a:ea typeface="全真顏體" pitchFamily="49" charset="-120"/>
              </a:rPr>
              <a:t>華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局 於 亞 洲 道 先 </a:t>
            </a:r>
            <a:r>
              <a:rPr lang="zh-TW" altLang="en-US" sz="3200" dirty="0" smtClean="0">
                <a:ea typeface="全真顏體" pitchFamily="49" charset="-120"/>
              </a:rPr>
              <a:t>揚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小 仙 雖 然 列 氣 </a:t>
            </a:r>
            <a:r>
              <a:rPr lang="zh-TW" altLang="en-US" sz="3200" dirty="0" smtClean="0">
                <a:ea typeface="全真顏體" pitchFamily="49" charset="-120"/>
              </a:rPr>
              <a:t>界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無 人 引 渡 難 還 </a:t>
            </a:r>
            <a:r>
              <a:rPr lang="zh-TW" altLang="en-US" sz="3200" dirty="0" smtClean="0">
                <a:ea typeface="全真顏體" pitchFamily="49" charset="-120"/>
              </a:rPr>
              <a:t>鄉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此 之 恩 德 王 公 </a:t>
            </a:r>
            <a:r>
              <a:rPr lang="zh-TW" altLang="en-US" sz="3200" dirty="0" smtClean="0">
                <a:ea typeface="全真顏體" pitchFamily="49" charset="-120"/>
              </a:rPr>
              <a:t>賴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提 拔 小 仙 朝 母 </a:t>
            </a:r>
            <a:r>
              <a:rPr lang="zh-TW" altLang="en-US" sz="3200" dirty="0" smtClean="0">
                <a:ea typeface="全真顏體" pitchFamily="49" charset="-120"/>
              </a:rPr>
              <a:t>娘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大 恩 大 德 如 山 </a:t>
            </a:r>
            <a:r>
              <a:rPr lang="zh-TW" altLang="en-US" sz="3200" dirty="0" smtClean="0">
                <a:ea typeface="全真顏體" pitchFamily="49" charset="-120"/>
              </a:rPr>
              <a:t>海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真 情 真 義 永 不 </a:t>
            </a:r>
            <a:r>
              <a:rPr lang="zh-TW" altLang="en-US" sz="3200" dirty="0" smtClean="0">
                <a:ea typeface="全真顏體" pitchFamily="49" charset="-120"/>
              </a:rPr>
              <a:t>忘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恩 公 如 有 使 命 </a:t>
            </a:r>
            <a:r>
              <a:rPr lang="zh-TW" altLang="en-US" sz="3200" dirty="0" smtClean="0">
                <a:ea typeface="全真顏體" pitchFamily="49" charset="-120"/>
              </a:rPr>
              <a:t>處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願 效 犬 馬 報 恩 </a:t>
            </a:r>
            <a:r>
              <a:rPr lang="zh-TW" altLang="en-US" sz="3200" dirty="0" smtClean="0">
                <a:ea typeface="全真顏體" pitchFamily="49" charset="-120"/>
              </a:rPr>
              <a:t>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今 後 若 遇 困 難 </a:t>
            </a:r>
            <a:r>
              <a:rPr lang="zh-TW" altLang="en-US" sz="3200" dirty="0" smtClean="0">
                <a:ea typeface="全真顏體" pitchFamily="49" charset="-120"/>
              </a:rPr>
              <a:t>事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三 喚 吾 名 定 幫 忙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140</Words>
  <Application>Microsoft Office PowerPoint</Application>
  <PresentationFormat>如螢幕大小 (16:9)</PresentationFormat>
  <Paragraphs>29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麥克阿瑟將軍結緣訓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54</cp:revision>
  <dcterms:created xsi:type="dcterms:W3CDTF">2014-02-15T05:50:45Z</dcterms:created>
  <dcterms:modified xsi:type="dcterms:W3CDTF">2015-08-28T06:06:08Z</dcterms:modified>
</cp:coreProperties>
</file>