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71" r:id="rId3"/>
    <p:sldId id="293" r:id="rId4"/>
    <p:sldId id="298" r:id="rId5"/>
    <p:sldId id="297" r:id="rId6"/>
    <p:sldId id="296" r:id="rId7"/>
    <p:sldId id="295" r:id="rId8"/>
    <p:sldId id="294" r:id="rId9"/>
    <p:sldId id="267" r:id="rId10"/>
    <p:sldId id="290" r:id="rId11"/>
    <p:sldId id="289" r:id="rId12"/>
    <p:sldId id="292" r:id="rId13"/>
    <p:sldId id="291" r:id="rId14"/>
    <p:sldId id="288" r:id="rId15"/>
    <p:sldId id="287" r:id="rId16"/>
    <p:sldId id="286" r:id="rId17"/>
    <p:sldId id="285" r:id="rId18"/>
    <p:sldId id="284" r:id="rId19"/>
    <p:sldId id="277" r:id="rId20"/>
    <p:sldId id="274" r:id="rId21"/>
    <p:sldId id="266" r:id="rId2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2015/8/27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趙子龍將軍叩求天道訓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趙雲大仙慈悲白話</a:t>
            </a:r>
            <a:r>
              <a:rPr lang="zh-TW" alt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endParaRPr lang="en-US" altLang="zh-TW" sz="28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今天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有緣，咱們相聚在一堂，實在是 老母的慈憫以及濟公恩師的恩典，要不然我趙雲實在沒有這種機緣和各位相聚結緣，三曹普度大家能夠得到 老母的恩典，明師的一指，好好地修、好好地辦，將來一定有機會脫離紅塵苦海，回到理天上去，大家有沒有這個希望呢？有希望就得靠自己去開創，你們有人身，我趙雲實在羨慕萬分，我失去了人身，不能得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全真顏體" pitchFamily="49" charset="-120"/>
              </a:rPr>
              <a:t>授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「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」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的真傳，至今仍不能脫出六道輪迴之束縛。</a:t>
            </a:r>
            <a:b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趙子龍將軍叩求天道訓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我知足我滿足，但是我缺少明師一指點，如果我有你們萬分之一的榮幸，做濟公老師的徒弟，此生將再無遺憾、無怨無悔，可是我會有這殊勝之因緣嗎？</a:t>
            </a:r>
            <a:b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你們看看，古時候的英雄豪傑有用嗎？曹沫、趙雲</a:t>
            </a:r>
            <a:r>
              <a:rPr lang="en-US" altLang="zh-TW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……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到了現在又有誰會記得呢？不如你們好好的修，好好的辦，將來道成天上。成了仙佛，你們的名字將會被註冊在白陽史冊上，永永遠遠的留傳下去，不是很光榮嗎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？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趙子龍將軍叩求天道訓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時光匆匆，三國時代至今已幾千年了，歷史早已成為痕跡了，風風雨雨都已過去了。你們擁有今天，身逢三曹普渡，你們一定要追隨古聖先賢，將來成仙做佛永遠相聚在理天，這才是最真的福氣，是　老母給你們最大的恩典。</a:t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趙子龍將軍叩求天道訓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500" dirty="0">
                <a:ea typeface="全真顏體" pitchFamily="49" charset="-120"/>
              </a:rPr>
              <a:t>我趙雲的一千七百年香火又已到了，要轉世為人，我真的害怕！不是怕苦，只是擔心不能得授明師指點，怕碰不上三曹普渡，怕上不了法船、進不了佛門、沒有機緣修道，怕永生永世在也見不到　老母娘了！</a:t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sz="3500" dirty="0">
                <a:ea typeface="全真顏體" pitchFamily="49" charset="-120"/>
              </a:rPr>
              <a:t/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sz="3500" dirty="0">
                <a:ea typeface="全真顏體" pitchFamily="49" charset="-120"/>
              </a:rPr>
              <a:t>今天看到各位賢士，我替你們高興，我向你們恭賀，我卻替自己感到萬分悲傷，趙雲大將軍，義在當時無人不曉，但在今天卻默默無名，我後悔當年沒到深山去修行，失了機會，就再也沒有了！</a:t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趙子龍將軍叩求天道訓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今日我來此，只希望能夠得到明師一指，與你們成為同修兄弟，我的兄弟中只剩下我還在流浪，還未成佛！我懇求各位點傳師，天命在上，請可憐我，我只想成為濟公活佛的徒弟，我別無他求，我不願再輪迴，輪迴一定不能轉到修道家庭的</a:t>
            </a:r>
            <a:r>
              <a:rPr lang="en-US" altLang="zh-TW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……</a:t>
            </a:r>
            <a:br>
              <a:rPr lang="en-US" altLang="zh-TW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大道實在太寶貴了，我可會有機緣嗎？！</a:t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各位賢士，請你們好好把握！我們是堂堂大丈夫，一定要做良心上過得去的事好嗎？對得起良心的事才可說、可做！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趙子龍將軍叩求天道訓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今天看到各位賢士因緣俱足，祖德根基深厚，還有恩師的護庇，能夠進入佛堂聽法會，令我內心頓感悲喜交集啊！看著各位賢士，從混濁的五濁世界脫離出來，一步越上法航，一步登上天堂，將來一定還有希望回到理天，實在使我萬分悲痛，萬分悲傷！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趙子龍將軍叩</a:t>
            </a:r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求天道訓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7992888" cy="4896544"/>
          </a:xfrm>
        </p:spPr>
        <p:txBody>
          <a:bodyPr>
            <a:normAutofit fontScale="25000" lnSpcReduction="20000"/>
          </a:bodyPr>
          <a:lstStyle/>
          <a:p>
            <a:r>
              <a:rPr lang="zh-TW" altLang="en-US" sz="12800" dirty="0">
                <a:ea typeface="全真顏體" pitchFamily="49" charset="-120"/>
              </a:rPr>
              <a:t>人生如夢，夢如人生，人生如戲，戲如人生，我們一定要站穩我們的立場，走出自己的一條路，將來安安穩穩地帶著你的兄弟姐妹回到理天上，不要再沉淪，不要再輪迴了好嗎</a:t>
            </a:r>
            <a:r>
              <a:rPr lang="zh-TW" altLang="en-US" sz="12800" dirty="0" smtClean="0">
                <a:ea typeface="全真顏體" pitchFamily="49" charset="-120"/>
              </a:rPr>
              <a:t>？</a:t>
            </a:r>
            <a:r>
              <a:rPr lang="zh-TW" altLang="en-US" sz="9800" dirty="0">
                <a:ea typeface="全真顏體" pitchFamily="49" charset="-120"/>
              </a:rPr>
              <a:t/>
            </a:r>
            <a:br>
              <a:rPr lang="zh-TW" altLang="en-US" sz="9800" dirty="0">
                <a:ea typeface="全真顏體" pitchFamily="49" charset="-120"/>
              </a:rPr>
            </a:br>
            <a:r>
              <a:rPr lang="zh-TW" altLang="en-US" sz="9800" dirty="0">
                <a:ea typeface="全真顏體" pitchFamily="49" charset="-120"/>
              </a:rPr>
              <a:t/>
            </a:r>
            <a:br>
              <a:rPr lang="zh-TW" altLang="en-US" sz="9800" dirty="0">
                <a:ea typeface="全真顏體" pitchFamily="49" charset="-120"/>
              </a:rPr>
            </a:br>
            <a:r>
              <a:rPr lang="zh-TW" altLang="en-US" sz="12800" dirty="0">
                <a:ea typeface="全真顏體" pitchFamily="49" charset="-120"/>
              </a:rPr>
              <a:t>今天的一線希望、一線生機就在你自己手</a:t>
            </a:r>
            <a:r>
              <a:rPr lang="zh-TW" altLang="en-US" sz="12800" dirty="0" smtClean="0">
                <a:ea typeface="全真顏體" pitchFamily="49" charset="-120"/>
              </a:rPr>
              <a:t>中</a:t>
            </a:r>
            <a:r>
              <a:rPr lang="zh-TW" altLang="en-US" sz="12800" dirty="0">
                <a:ea typeface="全真顏體" pitchFamily="49" charset="-120"/>
              </a:rPr>
              <a:t/>
            </a:r>
            <a:br>
              <a:rPr lang="zh-TW" altLang="en-US" sz="12800" dirty="0">
                <a:ea typeface="全真顏體" pitchFamily="49" charset="-120"/>
              </a:rPr>
            </a:br>
            <a:r>
              <a:rPr lang="zh-TW" altLang="en-US" sz="12800" dirty="0">
                <a:ea typeface="全真顏體" pitchFamily="49" charset="-120"/>
              </a:rPr>
              <a:t>是昇、是降</a:t>
            </a:r>
            <a:r>
              <a:rPr lang="zh-TW" altLang="en-US" sz="12800" dirty="0" smtClean="0">
                <a:ea typeface="全真顏體" pitchFamily="49" charset="-120"/>
              </a:rPr>
              <a:t>？</a:t>
            </a:r>
            <a:r>
              <a:rPr lang="zh-TW" altLang="en-US" sz="12800" dirty="0">
                <a:ea typeface="全真顏體" pitchFamily="49" charset="-120"/>
              </a:rPr>
              <a:t/>
            </a:r>
            <a:br>
              <a:rPr lang="zh-TW" altLang="en-US" sz="12800" dirty="0">
                <a:ea typeface="全真顏體" pitchFamily="49" charset="-120"/>
              </a:rPr>
            </a:br>
            <a:r>
              <a:rPr lang="zh-TW" altLang="en-US" sz="12800" dirty="0">
                <a:ea typeface="全真顏體" pitchFamily="49" charset="-120"/>
              </a:rPr>
              <a:t>是生、是死</a:t>
            </a:r>
            <a:r>
              <a:rPr lang="zh-TW" altLang="en-US" sz="12800" dirty="0" smtClean="0">
                <a:ea typeface="全真顏體" pitchFamily="49" charset="-120"/>
              </a:rPr>
              <a:t>？</a:t>
            </a:r>
            <a:r>
              <a:rPr lang="zh-TW" altLang="en-US" sz="12800" dirty="0">
                <a:ea typeface="全真顏體" pitchFamily="49" charset="-120"/>
              </a:rPr>
              <a:t/>
            </a:r>
            <a:br>
              <a:rPr lang="zh-TW" altLang="en-US" sz="12800" dirty="0">
                <a:ea typeface="全真顏體" pitchFamily="49" charset="-120"/>
              </a:rPr>
            </a:br>
            <a:r>
              <a:rPr lang="zh-TW" altLang="en-US" sz="12800" dirty="0">
                <a:ea typeface="全真顏體" pitchFamily="49" charset="-120"/>
              </a:rPr>
              <a:t>是永恆、是短暫</a:t>
            </a:r>
            <a:r>
              <a:rPr lang="zh-TW" altLang="en-US" sz="12800" dirty="0" smtClean="0">
                <a:ea typeface="全真顏體" pitchFamily="49" charset="-120"/>
              </a:rPr>
              <a:t>？</a:t>
            </a:r>
            <a:r>
              <a:rPr lang="zh-TW" altLang="en-US" sz="12800" dirty="0">
                <a:ea typeface="全真顏體" pitchFamily="49" charset="-120"/>
              </a:rPr>
              <a:t/>
            </a:r>
            <a:br>
              <a:rPr lang="zh-TW" altLang="en-US" sz="12800" dirty="0">
                <a:ea typeface="全真顏體" pitchFamily="49" charset="-120"/>
              </a:rPr>
            </a:br>
            <a:r>
              <a:rPr lang="zh-TW" altLang="en-US" sz="12800" dirty="0">
                <a:ea typeface="全真顏體" pitchFamily="49" charset="-120"/>
              </a:rPr>
              <a:t>是仙佛、是孤魂</a:t>
            </a:r>
            <a:r>
              <a:rPr lang="zh-TW" altLang="en-US" sz="12800" dirty="0" smtClean="0">
                <a:ea typeface="全真顏體" pitchFamily="49" charset="-120"/>
              </a:rPr>
              <a:t>？</a:t>
            </a:r>
            <a:r>
              <a:rPr lang="zh-TW" altLang="en-US" sz="12800" dirty="0">
                <a:ea typeface="全真顏體" pitchFamily="49" charset="-120"/>
              </a:rPr>
              <a:t/>
            </a:r>
            <a:br>
              <a:rPr lang="zh-TW" altLang="en-US" sz="12800" dirty="0">
                <a:ea typeface="全真顏體" pitchFamily="49" charset="-120"/>
              </a:rPr>
            </a:br>
            <a:r>
              <a:rPr lang="zh-TW" altLang="en-US" sz="12800" dirty="0">
                <a:ea typeface="全真顏體" pitchFamily="49" charset="-120"/>
              </a:rPr>
              <a:t>完全是在於你的手中，各位賢士，你若失去了人身，像我這樣，再後悔也來不及了</a:t>
            </a:r>
            <a:r>
              <a:rPr lang="zh-TW" altLang="en-US" sz="12800" dirty="0" smtClean="0">
                <a:ea typeface="全真顏體" pitchFamily="49" charset="-120"/>
              </a:rPr>
              <a:t>！</a:t>
            </a:r>
            <a:r>
              <a:rPr lang="zh-TW" altLang="en-US" sz="12800" dirty="0">
                <a:ea typeface="全真顏體" pitchFamily="49" charset="-120"/>
              </a:rPr>
              <a:t/>
            </a:r>
            <a:br>
              <a:rPr lang="zh-TW" altLang="en-US" sz="12800" dirty="0">
                <a:ea typeface="全真顏體" pitchFamily="49" charset="-120"/>
              </a:rPr>
            </a:br>
            <a:r>
              <a:rPr lang="zh-TW" altLang="en-US" sz="5800" dirty="0">
                <a:ea typeface="全真顏體" pitchFamily="49" charset="-120"/>
              </a:rPr>
              <a:t/>
            </a:r>
            <a:br>
              <a:rPr lang="zh-TW" altLang="en-US" sz="5800" dirty="0"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趙子龍將軍叩求天道訓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ea typeface="全真顏體" pitchFamily="49" charset="-120"/>
              </a:rPr>
              <a:t>今天也祝賀你們女兒身，和男子漢並肩齊坐在這　老母的宮殿裡，得聞真理大道。你們懂了，我還不知道，你們知道了，我還不明瞭，到底生要從何來、死要從何去，雖然我身負將軍之名，但對生死竅門卻永遠研究不透，永遠也不能明悟。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趙子龍將軍叩求天道訓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a typeface="全真顏體" pitchFamily="49" charset="-120"/>
              </a:rPr>
              <a:t>時間已到，將要再輪迴去了，誰能憐憫我、可憐我，讓我能得明師一指，讓我逢得三曹普渡，讓我登上最後一班船回到理天？各位賢士，今天你們求得明師一指，你們得了這個真理天道，你們覺得寶貴嗎？你們有否好好珍惜呢？今天人無道不能立足於這宇宙紅塵世上，我們已迷失、糊塗、沉淪</a:t>
            </a:r>
            <a:r>
              <a:rPr lang="en-US" altLang="zh-TW" sz="3200" dirty="0">
                <a:ea typeface="全真顏體" pitchFamily="49" charset="-120"/>
              </a:rPr>
              <a:t>……</a:t>
            </a:r>
            <a:br>
              <a:rPr lang="en-US" altLang="zh-TW" sz="3200" dirty="0">
                <a:ea typeface="全真顏體" pitchFamily="49" charset="-120"/>
              </a:rPr>
            </a:br>
            <a:r>
              <a:rPr lang="en-US" altLang="zh-TW" b="1" dirty="0"/>
              <a:t/>
            </a:r>
            <a:br>
              <a:rPr lang="en-US" altLang="zh-TW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趙子龍將軍叩求天道訓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500" dirty="0">
                <a:ea typeface="全真顏體" pitchFamily="49" charset="-120"/>
              </a:rPr>
              <a:t>三曹普渡，　老母憐憫眾原佛子，濟公活佛擔負這使命，賜給我們這個通天大道，你不好好珍惜把握，不自己開創自己的前程，如若時間一到，因緣失去了，再來後悔懊惱，像我趙雲一樣還來得及嗎？氣天封仙又有何用呢？一千七百年的光陰轉眼就過去了，時間一到，我就得輪轉去了。將來再轉世我也不知何去何從，何來何往，我是多麼糊塗迷昧，那像各位那麼有福氣，那麼幸運呢！</a:t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趙子龍將軍叩求天道訓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500" dirty="0">
                <a:ea typeface="全真顏體" pitchFamily="49" charset="-120"/>
              </a:rPr>
              <a:t>有功於國家、氣天封仙，只是眨眼間之事，絕對不能得永恆，永恆的是得聞三寶、永得天道，你們得道了，可是你有修嗎？有真心去辦嘛？可憐我趙雲想辦想修卻無路！</a:t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sz="3500" dirty="0">
                <a:ea typeface="全真顏體" pitchFamily="49" charset="-120"/>
              </a:rPr>
              <a:t/>
            </a:r>
            <a:br>
              <a:rPr lang="zh-TW" altLang="en-US" sz="3500" dirty="0">
                <a:ea typeface="全真顏體" pitchFamily="49" charset="-120"/>
              </a:rPr>
            </a:br>
            <a:r>
              <a:rPr lang="zh-TW" altLang="en-US" sz="3500" dirty="0">
                <a:ea typeface="全真顏體" pitchFamily="49" charset="-120"/>
              </a:rPr>
              <a:t>天道茫茫，紅塵滾滾，我趙雲走遍了天下所有的路，原來只有修行才不會耽誤自己的一生，我卻耽誤了、遲延了！今天我想有這個機緣，不知天否憐憫我，不曉得恩師是否恩賜我？</a:t>
            </a: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趙子龍將軍叩求天道訓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7992888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氣天仙又有何用呢！你們以為氣天仙就能逍遙自在嗎？我們還是脫離不了六道輪迴，還要回到紅塵世界，轉世為人。我自己也不知道能否轉到修道家庭，我對我的未來、我的前程是那麼的渺茫，沒有方向，怎能像你們那麼榮幸，坐在這巍峨的宮殿接受法雨甘霖。你們頂天立地，有濟公活佛的指引、月慧師母的關愛，我只有孤孤伶伶的一個人，時間一到，就要到地府去報到，我的將來、未來在那裡？</a:t>
            </a:r>
            <a:r>
              <a:rPr lang="zh-TW" altLang="en-US" sz="3500" b="1" dirty="0"/>
              <a:t/>
            </a:r>
            <a:br>
              <a:rPr lang="zh-TW" altLang="en-US" sz="3500" b="1" dirty="0"/>
            </a:br>
            <a:r>
              <a:rPr lang="zh-TW" altLang="en-US" sz="3500" b="1" dirty="0"/>
              <a:t/>
            </a:r>
            <a:br>
              <a:rPr lang="zh-TW" altLang="en-US" sz="3500" b="1" dirty="0"/>
            </a:br>
            <a:endParaRPr lang="zh-TW" altLang="en-US" sz="3500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趙子龍將軍叩求天道訓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136904" cy="4824535"/>
          </a:xfrm>
        </p:spPr>
        <p:txBody>
          <a:bodyPr>
            <a:normAutofit fontScale="55000" lnSpcReduction="20000"/>
          </a:bodyPr>
          <a:lstStyle/>
          <a:p>
            <a:r>
              <a:rPr lang="zh-TW" altLang="en-US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  <a:r>
              <a:rPr lang="zh-TW" alt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各位賢士，今天我能在此與你們結善緣完全是　老母的恩惠，但　老母會憐憫我嗎？能讓我得明師一指點嗎？</a:t>
            </a:r>
            <a:br>
              <a:rPr lang="zh-TW" alt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想當年，兵風馳馬，沙場奔馳威風凜凜，可是我卻迷失了，有功於國家才只能回氣天，有個仙位。但我不如你們，今生修，今生辦，今生成，就永生可成，我卻只成了這一生這一世。你們只要盡心盡力修道辦道，父母祖先亦能一起沾光，我雖封為氣天仙，我父母並沒有因此而沾光，也沒有光耀門楣，你們是如此地幸運有福氣，當該要好好地把握，珍惜</a:t>
            </a:r>
            <a:r>
              <a:rPr lang="zh-TW" altLang="en-US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134</TotalTime>
  <Words>890</Words>
  <Application>Microsoft Office PowerPoint</Application>
  <PresentationFormat>如螢幕大小 (16:9)</PresentationFormat>
  <Paragraphs>27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科技</vt:lpstr>
      <vt:lpstr>趙子龍將軍叩求天道訓</vt:lpstr>
      <vt:lpstr>趙子龍將軍叩求天道訓</vt:lpstr>
      <vt:lpstr>趙子龍將軍叩求天道訓</vt:lpstr>
      <vt:lpstr>趙子龍將軍叩求天道訓</vt:lpstr>
      <vt:lpstr>趙子龍將軍叩求天道訓</vt:lpstr>
      <vt:lpstr>趙子龍將軍叩求天道訓</vt:lpstr>
      <vt:lpstr>趙子龍將軍叩求天道訓</vt:lpstr>
      <vt:lpstr>趙子龍將軍叩求天道訓</vt:lpstr>
      <vt:lpstr>趙子龍將軍叩求天道訓</vt:lpstr>
      <vt:lpstr>趙子龍將軍叩求天道訓</vt:lpstr>
      <vt:lpstr>趙子龍將軍叩求天道訓</vt:lpstr>
      <vt:lpstr>趙子龍將軍叩求天道訓</vt:lpstr>
      <vt:lpstr>趙子龍將軍叩求天道訓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48</cp:revision>
  <dcterms:created xsi:type="dcterms:W3CDTF">2014-02-15T05:50:45Z</dcterms:created>
  <dcterms:modified xsi:type="dcterms:W3CDTF">2015-08-27T05:09:03Z</dcterms:modified>
</cp:coreProperties>
</file>