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79" r:id="rId2"/>
    <p:sldId id="380" r:id="rId3"/>
    <p:sldId id="397" r:id="rId4"/>
    <p:sldId id="396" r:id="rId5"/>
    <p:sldId id="395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2649" autoAdjust="0"/>
  </p:normalViewPr>
  <p:slideViewPr>
    <p:cSldViewPr>
      <p:cViewPr varScale="1">
        <p:scale>
          <a:sx n="84" d="100"/>
          <a:sy n="84" d="100"/>
        </p:scale>
        <p:origin x="796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一本万利那里找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一、天上果位人间定</a:t>
            </a:r>
            <a:endParaRPr lang="en-US" altLang="zh-CN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南海古佛观音菩萨说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天上果位人间定，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要带功德离开人世间，现在修办是最后一次，不醒，就再等下一元会，一万零八百年，以后不成仙做佛，就要变成残灵，你希望你是其中一个吗？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灾祸在后头跟，你有感觉吗？ 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业力已经缠身了，真的要一天过一天吗？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7007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一本万利那里找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二、修天道一世了罪</a:t>
            </a:r>
            <a:endParaRPr lang="en-US" altLang="zh-CN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南海古佛观音菩萨说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算算六万年债务要怎样还？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你还有几时可以还？ 再算修办道中；几时你是醒悟的？ 有多少时间用在圣事上？ 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六万年比你一百年来算看看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，以人生还有五十年算，等于一年需要做一千两百年之事。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478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一本万利那里找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三、功德才能消业力</a:t>
            </a:r>
            <a:endParaRPr lang="en-US" altLang="zh-CN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南海古佛观音菩萨说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你得保证你身体健康，可以行功了愿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，保证你都懂得修办道，现在要为自己作主，一年当作一千两百年来用，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我的心呀！ 是挂在这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，也是希望你们能成道，要发心，有发心才有力量，有力量，才有功德水，消除业力。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6728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一本万利那里找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四、先得后修最殊胜</a:t>
            </a:r>
            <a:endParaRPr lang="en-US" altLang="zh-CN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南海古佛观音菩萨说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白阳时期最殊胜之处，就是先得后修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，道是先让我们得了，但累劫的因果，必以功德方能抵消，功德源于发心，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发心需要机会，有发心才有施舍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，有施舍才有福气，故修道人应随时随地把握机缘，保持醒悟，立愿当先，有愿才有力，有力才能，见道成道。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6976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一本万利那里找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五、以愿力消除业力</a:t>
            </a:r>
            <a:endParaRPr lang="en-US" altLang="zh-CN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南海古佛观音菩萨说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道，能使我们一世修；一世成，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但六万年来的因果业力，一样要靠自己的力量来了结，若想一步直超理天，就不能一天放过一天，必须抱着积极的心 ，发心立愿，行功了愿，</a:t>
            </a:r>
            <a:endParaRPr lang="en-US" altLang="zh-CN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以愿力消除业力，才能成道证品莲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，办道应积极，修道也应积极。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50638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3632</TotalTime>
  <Words>570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一本万利那里找 悟见讲 </vt:lpstr>
      <vt:lpstr>一本万利那里找 悟见讲 </vt:lpstr>
      <vt:lpstr>一本万利那里找 悟见讲 </vt:lpstr>
      <vt:lpstr>一本万利那里找 悟见讲 </vt:lpstr>
      <vt:lpstr>一本万利那里找 悟见讲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761</cp:revision>
  <dcterms:created xsi:type="dcterms:W3CDTF">2014-02-15T05:50:45Z</dcterms:created>
  <dcterms:modified xsi:type="dcterms:W3CDTF">2021-08-16T03:57:32Z</dcterms:modified>
  <cp:contentStatus/>
</cp:coreProperties>
</file>