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96" r:id="rId2"/>
    <p:sldId id="297" r:id="rId3"/>
    <p:sldId id="316" r:id="rId4"/>
    <p:sldId id="315" r:id="rId5"/>
    <p:sldId id="314" r:id="rId6"/>
    <p:sldId id="313" r:id="rId7"/>
    <p:sldId id="312" r:id="rId8"/>
    <p:sldId id="319" r:id="rId9"/>
    <p:sldId id="311" r:id="rId10"/>
    <p:sldId id="320" r:id="rId11"/>
    <p:sldId id="310" r:id="rId12"/>
    <p:sldId id="321" r:id="rId13"/>
    <p:sldId id="309" r:id="rId14"/>
    <p:sldId id="308" r:id="rId15"/>
    <p:sldId id="322" r:id="rId16"/>
    <p:sldId id="307" r:id="rId17"/>
    <p:sldId id="306" r:id="rId18"/>
    <p:sldId id="305" r:id="rId19"/>
    <p:sldId id="304" r:id="rId20"/>
    <p:sldId id="303" r:id="rId21"/>
    <p:sldId id="302" r:id="rId22"/>
    <p:sldId id="301" r:id="rId23"/>
    <p:sldId id="300" r:id="rId24"/>
    <p:sldId id="323" r:id="rId25"/>
    <p:sldId id="299" r:id="rId26"/>
    <p:sldId id="298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、有口德福報無量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福報從哪裡積？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從口！你少說人家不好，你多說人家的好，保證你是一個很有福報的人。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為師的話擔保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，要不要蓋章？為師可以蓋十個手指給你，跟你保證！你口守住了、你修口德了，保證你福報無邊無量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八、毀謗佛罪很重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那你說：他不對我就要講呀。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有時候，佛在教化眾生會用「顛倒考」，他行使的行為，會有點「顛倒」，可是他是佛來化身，為了要顯示、渡化眾生的一種法門，那你知道他是佛嗎？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你看不到、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你肉眼凡胎、沒有天眼通，那你毀謗他了就會怎麼樣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下無間地獄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5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九、法無定法難論斷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那法呢？有千千萬萬的法門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，是為了渡千千萬萬的眾生，每一個眾生的根器不同，需要不同的方式來引教他，讓他慢慢引入來修行。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一個人很有錢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，可是他脾氣不好，為了教化他，所以告訴他：你要行財施，你多做財施，你就會作佛。這樣的答案對不對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6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九、法無定法難論斷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你能夠了解他的因緣嗎？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你能看透他的因緣嗎？我說他行財施，就一定能成道，你相信嗎？為什麼相信？因為我是濟公活佛呀！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能不能成佛，跟你有關係嗎？跟你的生死大有關係嗎？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你不能識透他的因緣，而他能識透他的因緣呀。他修到成佛了，你知道嗎？你看不到、你肉眼凡胎、你沒有天眼通，所以你能夠說他的方法是錯嗎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34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十、只有讚嘆就不謗佛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我們不能識透別人的因緣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，我們的修持，還沒到那個境界的時候，人家用任何方式來教化眾生，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我們只是能夠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哇！他很好喔，他教人行善他很好喔。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不能去批評這不是根本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，懂嗎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67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十一、説人不好是毀謗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都是在教化眾生！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基督教能成佛嗎？各有因緣。以後你不知道能不能的話，就要講「各有因緣」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人家如果去基督教很誠心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，你又幹嘛硬要拉人家來求道，又跟人家說「你那邊是假的」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13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十一、説人不好是毀謗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你能跟他分析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，讓他覺得你很好，而願意跟你修的話，那就隨因緣呀，若他不願意的話，你也不要毀謗呀！什麼叫毀謗？講人家不好呀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18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十二、説好話行善積德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什麼叫行善積德？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多說好話嘛！什麼叫好話？凡是對人家有利的話，都叫好話。不要講「你不對」，這樣就不對，這是不好的話。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所以，修道從哪裡開始？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細微處要從「修口」呀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9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9425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十三、修道人就是僧人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我們再講「僧」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。僧是什麼？修道人嘛，出家人也叫僧。那你們就是僧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毀謗釋迦牟尼佛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，講人家修道好不好，跟你有關係嗎？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16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十四、駡人要担因果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可是常常人家修的不好，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你們都要唸一唸耶，那如果他真的做的不好，是不是該罵？該罵，你也沒有資格罵，因為你還沒有修到圓滿，跟佛一樣，你罵別人，你要擔負因果；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罵人的人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，要給人功德，知道嗎？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21996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十五、駡人是毀謗三寶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所以不管人家修的好不好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，你罵他、你指責他，你就是毀謗他，你毀謗他是不是毀謗佛法僧？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那你毀謗佛法僧，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就會墮入無間地獄，無間地獄，就是你會痛苦很多，煩惱很多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6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二、唸是指責和駡人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喂！你這樣不對耶」，你直接講、罵他做這樣不對，這個才是唸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0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十六、講人會落入輪迴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你今天講人家不對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，人家會不會糾纏你？你不斷的痛苦，那你就是在無間地獄，不斷的輪迴嘛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讓你不斷的煩惱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、當你覺得「我很煩」的時候，那就是了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2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十七、學習講因緣無過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如果聽到了別人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哎唷，怎麼結婚了，還去交男朋友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這樣好不好？對不對？跟你有關係嗎？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那就不要說好不好。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人家交男朋友是她的因緣，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學習講「因緣」，不能講「不對」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05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十八、用鼓勵不要指責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說「你都沒布施」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，你可以說「佛堂很需要喔，如果能多你一份，那的會非常的圓滿」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鼓勵的方式，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用講好話的方式，不要指責，那你就沒有是非。知道嗎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0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十九、講人會墮落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那耳朵聽的沒有是非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，你要舉人生苦海，你想「我都那麼老了，還交男朋友，哎呀，要趕快修呀，不然就很可憐喔。」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那請你自己要趕快修，知道嗎？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各有因緣，也不要去指責人家「為什麼她那麼老了、修道那麼久了，還會去交男朋友？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10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十九、講人會墮落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交不交男朋友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，跟妳生死大事，有沒有關係？可是妳講了之後，就有關係，你會掉下來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0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二十、時時都要有道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那心念也是一樣，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想的都是別人的好，都要感恩。感恩今天很晚了，時時刻刻都能沐浴在道中。你二十四小時都有道嗎？你二十四小時的念頭都很真嗎？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耳鼻舌身意嘴巴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，不講人是非，不講人家的不好。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45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二一、不要再講是非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所以不要一天到晚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，討論那些有的沒的，講來講去都在講是非，不要再講下去了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都一樣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，把自己修好才是最好，人家好不好，跟我們沒關係，知道嗎？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38634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三、念人會失德性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唸他、講他的時候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，他願意聽、願意改變、去行功了願、做很多善事，那你有功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如果你唸了他之後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，他生氣了，他又去做很多壞事，那你讓他煩惱了，那你就造業了。造業了就入人家的因果了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1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四、念人要背因果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所以你有發現嗎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？常常罵人的人，身體都不好，有嗎？常常罵人、唸人的人身體不好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淒慘的，就道心沒有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，如果自己再不行功了願，那就很快離開道場，因為你要背負別人的因果，你不斷的造業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3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五、看別人好要讚嘆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今天徒兒們要學習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，修道就是把自己的心照顧好，看別人都是好的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1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六、毀謗三寶入地獄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兒們，什麼叫做佛法僧？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聽過三寶嗎？不是為師傳的三寶，而是佛法僧三寶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毀謗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佛法僧會得到什麼後果？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會落入無間地獄。那無間地獄是什麼？是無限的痛苦、永不得超生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3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七、謗人就是毀謗佛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那所謂的毀謗是什麼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？指責、講人家的不對、罵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這些叫毀謗。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那佛呢？佛是什麼？修到圓滿、成就了就叫佛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，那佛有分什麼？有分現在成佛、未來成佛、還有過去佛，是不是都是佛？那你是未來佛、他是未來佛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9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七、謗人就是毀謗佛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是未來佛、所有世界眾生都是未來佛，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他未來會不會成佛，你知道嗎？那今天某某人做了不對，你批評他了，那你在批評誰？在批評未來佛。</a:t>
            </a:r>
          </a:p>
        </p:txBody>
      </p:sp>
    </p:spTree>
    <p:extLst>
      <p:ext uri="{BB962C8B-B14F-4D97-AF65-F5344CB8AC3E}">
        <p14:creationId xmlns:p14="http://schemas.microsoft.com/office/powerpoint/2010/main" val="3120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積口德無量福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八、毀謗佛罪很重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你毀謗一個人可不可怕？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人家做得好不好，你去講他，可不可怕，這無形當中，你就在造不好的罪業耶！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徒兒們！所以不要說人家的不好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、不要說別人的是非，這叫毀謗未來佛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04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2020</Words>
  <Application>Microsoft Office PowerPoint</Application>
  <PresentationFormat>如螢幕大小 (16:9)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  <vt:lpstr>積口德無量福報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275</cp:revision>
  <dcterms:created xsi:type="dcterms:W3CDTF">2014-02-15T05:50:45Z</dcterms:created>
  <dcterms:modified xsi:type="dcterms:W3CDTF">2017-12-24T07:05:12Z</dcterms:modified>
  <cp:contentStatus/>
</cp:coreProperties>
</file>