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1" r:id="rId4"/>
    <p:sldId id="300" r:id="rId5"/>
    <p:sldId id="299" r:id="rId6"/>
    <p:sldId id="29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五戒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、不殺生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不但不殺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，而且斷斷不可養，男眾就無殺生大事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有殺生，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默唸佛號，女眾更不可殺生。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五戒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二、不偷盜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要清白正大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，不佔人一分便宜，不妄取他人一件東西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貪求別人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一項物品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，亦不妄搶別人功德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529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五戒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三、不邪淫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不出入邪淫的地方，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不與邪人為伍，如吸毒、賭博、歌舞戲會，盡多是邪事，都要斷清。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不淫者，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不但要斷淫事，還得斷淫根，男眾不貪視女色，心不存邪念。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女眾要賢淑端莊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，不可有輕佻之態與嬉戲之容，穿戴力求素雅簡樸，不可華錦濃粧，更要守身如玉，否則一犯邪淫，無行可修，此戒最難守也。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842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五戒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四、不妄語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說話要老實誠敬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，該說的話，有一句說一句，不添枝加葉；不該說的話，緘口莫言，不花言巧語，不巧言令色。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當面虛哄奉承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，背面奸詐作怪，浮而不實，罪在不輕。不惡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口：惡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口傷人，必遭惡報，讒言害人，必遭天譴。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在道場中，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說講散話，退人善念，壞人大事，罪在不赦。修道之人，最忌多說話，一則傷元氣，二則惹非，除了勸化之言而外，最好裝癡呆不語。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403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五戒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五、不酗酒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酒過量則易亂性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，性亂則無以成修，導致邪淫心生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不酗酒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，亦不致傷身敗德，人身即敗傷，無道可修。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711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文殊菩薩談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五戒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六、結論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總而言之，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洪誓大願，皈戒在先，失了皈戒，大願難逃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地可以瞞人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，暗地無以欺神，暗地虧心，神目如電，人間私語，天聞若雷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者加功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，有者速改，否則清算總結，是不會容情的。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884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407</TotalTime>
  <Words>498</Words>
  <Application>Microsoft Office PowerPoint</Application>
  <PresentationFormat>如螢幕大小 (16:9)</PresentationFormat>
  <Paragraphs>33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Franklin Gothic Book</vt:lpstr>
      <vt:lpstr>微軟正黑體</vt:lpstr>
      <vt:lpstr>標楷體</vt:lpstr>
      <vt:lpstr>Arial</vt:lpstr>
      <vt:lpstr>Wingdings 2</vt:lpstr>
      <vt:lpstr>科技</vt:lpstr>
      <vt:lpstr>文殊菩薩談五戒 悟見講</vt:lpstr>
      <vt:lpstr>文殊菩薩談五戒 悟見講</vt:lpstr>
      <vt:lpstr>文殊菩薩談五戒 悟見講</vt:lpstr>
      <vt:lpstr>文殊菩薩談五戒 悟見講</vt:lpstr>
      <vt:lpstr>文殊菩薩談五戒 悟見講</vt:lpstr>
      <vt:lpstr>文殊菩薩談五戒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130</cp:revision>
  <dcterms:created xsi:type="dcterms:W3CDTF">2014-02-15T05:50:45Z</dcterms:created>
  <dcterms:modified xsi:type="dcterms:W3CDTF">2017-03-19T07:59:09Z</dcterms:modified>
</cp:coreProperties>
</file>