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6" r:id="rId4"/>
    <p:sldId id="264" r:id="rId5"/>
    <p:sldId id="265" r:id="rId6"/>
    <p:sldId id="263" r:id="rId7"/>
    <p:sldId id="262" r:id="rId8"/>
    <p:sldId id="261" r:id="rId9"/>
    <p:sldId id="260" r:id="rId10"/>
    <p:sldId id="259" r:id="rId11"/>
    <p:sldId id="258" r:id="rId12"/>
    <p:sldId id="25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一、戒定慧總說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戒定慧合稱為三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學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戒 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- </a:t>
            </a:r>
            <a:r>
              <a:rPr lang="zh-TW" altLang="en-US" sz="3600" dirty="0">
                <a:ea typeface="全真細隸書" panose="02010609000101010101" pitchFamily="49" charset="-120"/>
              </a:rPr>
              <a:t>完善道德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品行，除去一切毛病脾氣。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定 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- </a:t>
            </a:r>
            <a:r>
              <a:rPr lang="zh-TW" altLang="en-US" sz="3600" dirty="0">
                <a:ea typeface="全真細隸書" panose="02010609000101010101" pitchFamily="49" charset="-120"/>
              </a:rPr>
              <a:t>致力於內心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平靜，除去外界之引誘。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慧 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- </a:t>
            </a:r>
            <a:r>
              <a:rPr lang="zh-TW" altLang="en-US" sz="3600" dirty="0">
                <a:ea typeface="全真細隸書" panose="02010609000101010101" pitchFamily="49" charset="-120"/>
              </a:rPr>
              <a:t>培育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智慧，認識解脫之路，拜明師，求大道。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：修道</a:t>
            </a:r>
            <a:r>
              <a:rPr lang="zh-TW" altLang="en-US" sz="3600" dirty="0">
                <a:ea typeface="全真細隸書" panose="02010609000101010101" pitchFamily="49" charset="-120"/>
              </a:rPr>
              <a:t>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以戒</a:t>
            </a:r>
            <a:r>
              <a:rPr lang="zh-TW" altLang="en-US" sz="3600" dirty="0">
                <a:ea typeface="全真細隸書" panose="02010609000101010101" pitchFamily="49" charset="-120"/>
              </a:rPr>
              <a:t>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慧除貪</a:t>
            </a:r>
            <a:r>
              <a:rPr lang="zh-TW" altLang="en-US" sz="3600" dirty="0">
                <a:ea typeface="全真細隸書" panose="02010609000101010101" pitchFamily="49" charset="-120"/>
              </a:rPr>
              <a:t>嗔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dirty="0" smtClean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十、般若之智得解脫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善</a:t>
            </a:r>
            <a:r>
              <a:rPr lang="zh-TW" altLang="en-US" sz="3600" dirty="0">
                <a:ea typeface="全真細隸書" panose="02010609000101010101" pitchFamily="49" charset="-120"/>
              </a:rPr>
              <a:t>知識。世人終日口念般若。不識自性般若。猶如說食不飽。口但說空。萬劫不得見性。終無有益。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善知識。摩訶般若波羅蜜是梵語。</a:t>
            </a:r>
            <a:r>
              <a:rPr lang="zh-TW" altLang="en-US" sz="3600" dirty="0">
                <a:ea typeface="全真細隸書" panose="02010609000101010101" pitchFamily="49" charset="-120"/>
              </a:rPr>
              <a:t>此言大智慧到彼岸。此須心行。不在口念。口念心不行。如幻如化如露如電。口念心行。則心口相應。本性是佛。離性無別佛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286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十一、萬般般若自性出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六祖惠能大師說：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善</a:t>
            </a:r>
            <a:r>
              <a:rPr lang="zh-TW" altLang="en-US" sz="3600" dirty="0">
                <a:ea typeface="全真細隸書" panose="02010609000101010101" pitchFamily="49" charset="-120"/>
              </a:rPr>
              <a:t>知識。一切般若智。皆從自性而生。不從外入。莫錯用意名為真性自用。一真一切真。心量大事不行小道。口莫終日說空心中不修此行。恰似凡人自稱國王。終不可得。非吾弟子。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7727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十二、妙智慧的功用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六祖惠能大師說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善</a:t>
            </a:r>
            <a:r>
              <a:rPr lang="zh-TW" altLang="en-US" sz="3600" dirty="0">
                <a:ea typeface="全真細隸書" panose="02010609000101010101" pitchFamily="49" charset="-120"/>
              </a:rPr>
              <a:t>知識。摩訶般若波羅蜜最尊最上最第一。無住無往亦無來。三世諸佛從中出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當</a:t>
            </a:r>
            <a:r>
              <a:rPr lang="zh-TW" altLang="en-US" sz="3600" dirty="0">
                <a:ea typeface="全真細隸書" panose="02010609000101010101" pitchFamily="49" charset="-120"/>
              </a:rPr>
              <a:t>用大智慧。打破五蘊煩惱塵勞。如此修行定成佛道。變三毒為戒定慧。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376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、戒律是修行的根本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600" dirty="0">
                <a:ea typeface="全真細隸書" panose="02010609000101010101" pitchFamily="49" charset="-120"/>
              </a:rPr>
              <a:t>戒律是一個根本，是超生了死的一個根本。不懂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戒律，你們</a:t>
            </a:r>
            <a:r>
              <a:rPr lang="zh-TW" altLang="en-US" sz="3600" dirty="0">
                <a:ea typeface="全真細隸書" panose="02010609000101010101" pitchFamily="49" charset="-120"/>
              </a:rPr>
              <a:t>犯了很多過錯，等於收入不夠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支出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這個戒律給你們作一個約束</a:t>
            </a:r>
            <a:r>
              <a:rPr lang="zh-TW" altLang="en-US" sz="3600" dirty="0">
                <a:ea typeface="全真細隸書" panose="02010609000101010101" pitchFamily="49" charset="-120"/>
              </a:rPr>
              <a:t>，來減少你們的過錯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，大家</a:t>
            </a:r>
            <a:r>
              <a:rPr lang="zh-TW" altLang="en-US" sz="3600" dirty="0">
                <a:ea typeface="全真細隸書" panose="02010609000101010101" pitchFamily="49" charset="-120"/>
              </a:rPr>
              <a:t>都必須謹慎小心而要守著戒律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老師又說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戒是無上菩提本，應當一心持清淨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戒律是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幫助大家解脫</a:t>
            </a:r>
            <a:r>
              <a:rPr lang="zh-TW" altLang="en-US" sz="3600" dirty="0">
                <a:ea typeface="全真細隸書" panose="02010609000101010101" pitchFamily="49" charset="-120"/>
              </a:rPr>
              <a:t>，不是給你們一種束縛。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339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三、天道弟子的戒律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ea typeface="全真細隸書" panose="02010609000101010101" pitchFamily="49" charset="-120"/>
              </a:rPr>
              <a:t>所有的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戒律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，我們天道弟子都要遵守，諸惡莫作，百善奉行。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我們</a:t>
            </a:r>
            <a:r>
              <a:rPr lang="zh-TW" altLang="en-US" sz="3900" dirty="0">
                <a:ea typeface="全真細隸書" panose="02010609000101010101" pitchFamily="49" charset="-120"/>
              </a:rPr>
              <a:t>是修無上菩提大法的，所以一定要身、口、意都要清。你們立過清口的人，身、口、意都要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清。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老師又說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：不是</a:t>
            </a:r>
            <a:r>
              <a:rPr lang="zh-TW" altLang="en-US" sz="3900" dirty="0">
                <a:ea typeface="全真細隸書" panose="02010609000101010101" pitchFamily="49" charset="-120"/>
              </a:rPr>
              <a:t>說只有吃素，那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叫做茹素，</a:t>
            </a:r>
            <a:r>
              <a:rPr lang="zh-TW" altLang="en-US" sz="3900" dirty="0">
                <a:ea typeface="全真細隸書" panose="02010609000101010101" pitchFamily="49" charset="-120"/>
              </a:rPr>
              <a:t>不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叫清口。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身清：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戒殺盜淫。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口清：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茹素、戒惡口、兩舌、綺語、妄語。</a:t>
            </a:r>
            <a:r>
              <a:rPr lang="zh-TW" altLang="en-US" sz="39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意清：</a:t>
            </a:r>
            <a:r>
              <a:rPr lang="zh-TW" altLang="en-US" sz="3900" dirty="0" smtClean="0">
                <a:ea typeface="全真細隸書" panose="02010609000101010101" pitchFamily="49" charset="-120"/>
              </a:rPr>
              <a:t>戒貪嗔痴。</a:t>
            </a:r>
            <a:endParaRPr lang="en-US" altLang="zh-TW" sz="3900" dirty="0" smtClean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854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四、守戒是我們的本分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佛</a:t>
            </a:r>
            <a:r>
              <a:rPr lang="zh-TW" altLang="en-US" sz="3600" dirty="0">
                <a:ea typeface="全真細隸書" panose="02010609000101010101" pitchFamily="49" charset="-120"/>
              </a:rPr>
              <a:t>規禮節你們也是覺得很束縛。你們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的戒就是</a:t>
            </a:r>
            <a:r>
              <a:rPr lang="zh-TW" altLang="en-US" sz="3600" dirty="0">
                <a:ea typeface="全真細隸書" panose="02010609000101010101" pitchFamily="49" charset="-120"/>
              </a:rPr>
              <a:t>火車的一個軌道，出了軌道就危險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了。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戒就是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界線</a:t>
            </a:r>
            <a:r>
              <a:rPr lang="zh-TW" altLang="en-US" sz="3600" dirty="0">
                <a:ea typeface="全真細隸書" panose="02010609000101010101" pitchFamily="49" charset="-120"/>
              </a:rPr>
              <a:t>，出這個界線之外，紅燈就亮起來了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一個人的本份之內該怎麼做</a:t>
            </a:r>
            <a:r>
              <a:rPr lang="zh-TW" altLang="en-US" sz="3600" dirty="0">
                <a:ea typeface="全真細隸書" panose="02010609000101010101" pitchFamily="49" charset="-120"/>
              </a:rPr>
              <a:t>，超出這個本份之外，就犯戒了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63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五、持戒是降服自己</a:t>
            </a:r>
            <a:endParaRPr lang="en-US" altLang="zh-TW" sz="39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如果你們</a:t>
            </a:r>
            <a:r>
              <a:rPr lang="zh-TW" altLang="en-US" sz="3600" dirty="0">
                <a:ea typeface="全真細隸書" panose="02010609000101010101" pitchFamily="49" charset="-120"/>
              </a:rPr>
              <a:t>人人都能夠持著一種慈悲心的話，那戒律對你們產生不了作用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所以</a:t>
            </a:r>
            <a:r>
              <a:rPr lang="zh-TW" altLang="en-US" sz="3600" dirty="0">
                <a:ea typeface="全真細隸書" panose="02010609000101010101" pitchFamily="49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持戒就是降服自己</a:t>
            </a:r>
            <a:r>
              <a:rPr lang="zh-TW" altLang="en-US" sz="3600" dirty="0">
                <a:ea typeface="全真細隸書" panose="02010609000101010101" pitchFamily="49" charset="-120"/>
              </a:rPr>
              <a:t>，不打妄語、不貪心、不盜取、不喝酒、不邪淫，這是在幫助你們走向無上菩薩道之內，所以不要把它當成一種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束縛。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每一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個人都有脾氣、習性，</a:t>
            </a:r>
            <a:r>
              <a:rPr lang="zh-TW" altLang="en-US" sz="3600" dirty="0">
                <a:ea typeface="全真細隸書" panose="02010609000101010101" pitchFamily="49" charset="-120"/>
              </a:rPr>
              <a:t>所以這就是你們不圓滿的地方，必須要藉著這些戒律慢慢的來調服你們自己。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983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、戒律的功效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戒律可以</a:t>
            </a:r>
            <a:r>
              <a:rPr lang="zh-TW" altLang="en-US" sz="3600" dirty="0">
                <a:ea typeface="全真細隸書" panose="02010609000101010101" pitchFamily="49" charset="-120"/>
              </a:rPr>
              <a:t>幫助一個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家庭和樂。</a:t>
            </a:r>
            <a:r>
              <a:rPr lang="zh-TW" altLang="en-US" sz="3600" dirty="0">
                <a:ea typeface="全真細隸書" panose="02010609000101010101" pitchFamily="49" charset="-120"/>
              </a:rPr>
              <a:t>如果夫婦兩個人都修行，都持戒律，那絕對不會犯到邪淫這般事情，也不會犯到其它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酒色財氣。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如果社會上每個人都持戒的話</a:t>
            </a:r>
            <a:r>
              <a:rPr lang="zh-TW" altLang="en-US" sz="3600" dirty="0">
                <a:ea typeface="全真細隸書" panose="02010609000101010101" pitchFamily="49" charset="-120"/>
              </a:rPr>
              <a:t>，那這個社會不用派出所，也不用法庭，也不用法律，所以，要使社會和平、和諧，唯有人人持戒，約束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自己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957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七、修行要修定靜功夫</a:t>
            </a:r>
            <a:r>
              <a:rPr lang="en-US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 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儒家修心養性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功夫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：知</a:t>
            </a:r>
            <a:r>
              <a:rPr lang="zh-TW" altLang="en-US" sz="3600" dirty="0">
                <a:ea typeface="全真細隸書" panose="02010609000101010101" pitchFamily="49" charset="-120"/>
              </a:rPr>
              <a:t>止而後有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定，知</a:t>
            </a:r>
            <a:r>
              <a:rPr lang="zh-TW" altLang="en-US" sz="3600" dirty="0">
                <a:ea typeface="全真細隸書" panose="02010609000101010101" pitchFamily="49" charset="-120"/>
              </a:rPr>
              <a:t>止，不受明師指點，難知止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定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者在聖不增，</a:t>
            </a:r>
            <a:r>
              <a:rPr lang="zh-TW" altLang="en-US" sz="3600" dirty="0">
                <a:ea typeface="全真細隸書" panose="02010609000101010101" pitchFamily="49" charset="-120"/>
              </a:rPr>
              <a:t>在凡不減，定而不遷之意。下句而後能靜、能安、能慮、能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得。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止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- 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知己所當止之境</a:t>
            </a:r>
            <a:r>
              <a:rPr lang="zh-TW" altLang="en-US" sz="3600" dirty="0">
                <a:ea typeface="全真細隸書" panose="02010609000101010101" pitchFamily="49" charset="-120"/>
              </a:rPr>
              <a:t>，是將心止於至善寶地 </a:t>
            </a:r>
            <a:r>
              <a:rPr lang="en-US" altLang="zh-TW" sz="3600" dirty="0">
                <a:ea typeface="全真細隸書" panose="02010609000101010101" pitchFamily="49" charset="-120"/>
              </a:rPr>
              <a:t>- </a:t>
            </a:r>
            <a:r>
              <a:rPr lang="zh-TW" altLang="en-US" sz="3600" dirty="0">
                <a:ea typeface="全真細隸書" panose="02010609000101010101" pitchFamily="49" charset="-120"/>
              </a:rPr>
              <a:t>玄關一竅。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佛曰禪定，妄念不起曰禪，坐見本性曰定。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994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八、六祖論禪定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六祖：</a:t>
            </a:r>
            <a:r>
              <a:rPr lang="zh-TW" altLang="en-US" sz="3600" dirty="0">
                <a:ea typeface="全真細隸書" panose="02010609000101010101" pitchFamily="49" charset="-120"/>
              </a:rPr>
              <a:t>善知識。何名禪定。外離相為禪。內不亂為定。外若著相內心即亂。外若離相心即不亂。本性自淨自定。只為見境思境即亂。若見諸境心不亂者。是真定也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六祖佛偈：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                   菩提</a:t>
            </a:r>
            <a:r>
              <a:rPr lang="zh-TW" altLang="en-US" sz="3600" dirty="0">
                <a:ea typeface="全真細隸書" panose="02010609000101010101" pitchFamily="49" charset="-120"/>
              </a:rPr>
              <a:t>本無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樹                            明鏡</a:t>
            </a:r>
            <a:r>
              <a:rPr lang="zh-TW" altLang="en-US" sz="3600" dirty="0">
                <a:ea typeface="全真細隸書" panose="02010609000101010101" pitchFamily="49" charset="-120"/>
              </a:rPr>
              <a:t>亦非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臺                             本來</a:t>
            </a:r>
            <a:r>
              <a:rPr lang="zh-TW" altLang="en-US" sz="3600" dirty="0">
                <a:ea typeface="全真細隸書" panose="02010609000101010101" pitchFamily="49" charset="-120"/>
              </a:rPr>
              <a:t>無一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物                               何處</a:t>
            </a:r>
            <a:r>
              <a:rPr lang="zh-TW" altLang="en-US" sz="3600" dirty="0">
                <a:ea typeface="全真細隸書" panose="02010609000101010101" pitchFamily="49" charset="-120"/>
              </a:rPr>
              <a:t>惹塵埃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587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戒定</a:t>
            </a:r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慧天道解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九、明師一指識般若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六祖說：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善</a:t>
            </a:r>
            <a:r>
              <a:rPr lang="zh-TW" altLang="en-US" sz="3600" dirty="0">
                <a:ea typeface="全真細隸書" panose="02010609000101010101" pitchFamily="49" charset="-120"/>
              </a:rPr>
              <a:t>知識。菩提般若之智。世人本自有之。只緣心迷不能自悟。須假大善知識示導見性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又說：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當</a:t>
            </a:r>
            <a:r>
              <a:rPr lang="zh-TW" altLang="en-US" sz="3600" dirty="0">
                <a:ea typeface="全真細隸書" panose="02010609000101010101" pitchFamily="49" charset="-120"/>
              </a:rPr>
              <a:t>知愚人智人佛性本無差別。只緣迷悟不同。所以有愚有智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021547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414</TotalTime>
  <Words>1153</Words>
  <Application>Microsoft Office PowerPoint</Application>
  <PresentationFormat>如螢幕大小 (16:9)</PresentationFormat>
  <Paragraphs>65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全真細隸書</vt:lpstr>
      <vt:lpstr>微軟正黑體</vt:lpstr>
      <vt:lpstr>Arial</vt:lpstr>
      <vt:lpstr>Wingdings 2</vt:lpstr>
      <vt:lpstr>科技</vt:lpstr>
      <vt:lpstr>戒定慧天道解  悟見講                  </vt:lpstr>
      <vt:lpstr>戒定慧天道解  悟見講                  </vt:lpstr>
      <vt:lpstr>戒定慧天道解  悟見講                  </vt:lpstr>
      <vt:lpstr>戒定慧天道解  悟見講                  </vt:lpstr>
      <vt:lpstr>戒定慧天道解  悟見講                  </vt:lpstr>
      <vt:lpstr>戒定慧天道解  悟見講                  </vt:lpstr>
      <vt:lpstr>戒定慧天道解  悟見講                  </vt:lpstr>
      <vt:lpstr>戒定慧天道解  悟見講                  </vt:lpstr>
      <vt:lpstr>戒定慧天道解  悟見講                  </vt:lpstr>
      <vt:lpstr>戒定慧天道解  悟見講                  </vt:lpstr>
      <vt:lpstr>戒定慧天道解  悟見講                  </vt:lpstr>
      <vt:lpstr>戒定慧天道解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126</cp:revision>
  <dcterms:created xsi:type="dcterms:W3CDTF">2014-02-15T05:50:45Z</dcterms:created>
  <dcterms:modified xsi:type="dcterms:W3CDTF">2016-06-06T03:43:25Z</dcterms:modified>
</cp:coreProperties>
</file>