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96" r:id="rId2"/>
    <p:sldId id="297" r:id="rId3"/>
    <p:sldId id="310" r:id="rId4"/>
    <p:sldId id="309" r:id="rId5"/>
    <p:sldId id="308" r:id="rId6"/>
    <p:sldId id="307" r:id="rId7"/>
    <p:sldId id="306" r:id="rId8"/>
    <p:sldId id="305" r:id="rId9"/>
    <p:sldId id="304" r:id="rId10"/>
    <p:sldId id="303" r:id="rId11"/>
    <p:sldId id="302" r:id="rId12"/>
    <p:sldId id="301" r:id="rId13"/>
    <p:sldId id="300" r:id="rId14"/>
    <p:sldId id="299" r:id="rId15"/>
    <p:sldId id="298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36" y="14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2017/11/7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2017/11/7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師母談三清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、三清四正要嚴謹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三清四正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嚴防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謹慎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聖凡錢財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男女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清分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身心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言行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莊中正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天時緊急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奉行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師母談三清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十、身正儀容樹標杆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身正儀容樹標杆 君子培德修身勤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知命立命身示範 濟世無私渡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原人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實不屈依正理 態度端莊道氣揚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舉止謙謹明體用 忠恕和諧圓法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48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師母談三清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十一、言正不講虛妄語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言正不講虛妄語 四惡陋習速根治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禍患皆從順口出 不加審慎惹事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端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口清靜言談句 乾淨語音人天喜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誨眾不倦揚真理 替天宏道立正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974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師母談三清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十二、行正率性無倚偏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行正率性無倚偏 助人利物渡人先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寬厚容和常精進 效法前賢步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腳印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舉動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行為天鑑全 不遵佛規自招損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循規蹈矩應萬事 齋莊中正樂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道行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426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師母談三清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十三、三清四正綱領講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轉机復諭眾點傳 珍惜天命善護持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心誠意正天暗助 一道同風代天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宣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清四正綱領講 班內道理多成全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導引眾生歸家路 明理作則立杆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影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298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師母談三清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十四、同心合力渡有緣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各堂壇主盡心力 不辭勞苦辦事員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共撐慈船推舟進 同心合力渡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有緣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道弘展天職在 無為而為豐功建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互補不足和為貴 眾志成城定滿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圓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480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師母談三清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十五、三清四正冠頂訓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思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後行表上天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口捨身永誠虔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聖十哲人間證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心修真達滿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圓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哲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：顏淵、閔子騫、冉伯牛、仲弓；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言語：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宰我、子貢；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政事：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冉有、季路；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文學：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子游、子夏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5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師母談三清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二、指破當下脫輪轉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大眾得聞上乘法 再入班會更受用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千古不傳真奧祕 指破當下脫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輪轉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妙理多參究 箇中玄機妙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無窮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593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師母談三清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三、得緣惜緣惜光陰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道苗幼嫩初培種 還須努力猛加功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得緣惜緣惜光陰 服膺拳拳抱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信念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虔誠方針定 終身弗失永精勤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叮嚀數語勉徒眾 修道立志返瑤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琳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879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師母談三清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四、玄祖跟隨入佛宸</a:t>
            </a:r>
          </a:p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叮嚀囑咐眾徒兒 天人法會規禮守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茹素不食腥葷厭 煙酒粗言俱戒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依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時對號核名字 玄祖跟隨入佛宸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殊勝因緣難盡說 各人功過簿記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779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師母談三清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五、三清四正銘心田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今次班名已賜下 三清四正銘心田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佛規紊亂無規矩 怎能渡眾挽迷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群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著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相盲修人情道 自以為是可憐甚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末後財色誘熾盛 一不留神魔相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侵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2375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師母談三清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六、首述聖凡當分清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首述聖凡當分清 莫可混淆理不明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聖業替天揚真道 佛堂上下齊搭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幫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凡俗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事業家庭事 打點妥善復親民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生意交往洽談話 另覓場地更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稱心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197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師母談三清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七、錢財資產了然清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錢財資產了然清 收支賬目應列明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來清去明用於道 眾生布施莫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私吞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舟宏展賴此助 遇事相辦善人同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上天嚴鑑每分文 糊塗亂花罪添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增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318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師母談三清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八、男女有別嚴慎守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男女有別嚴慎守 乾坤分班界限清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佛宸本是清靜地 以示莊重立人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姻緣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天定白頭老 非份之想惹禍愆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一念萬惡迷不知 反思無慾愛不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纏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15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師母談三清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九、心正無慚天地人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心正無慚天地人 修道修心成佛因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萬法惟心正見時 浩然正氣貫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古今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德養性思無邪 縱遇考磨更堅穩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視聽言行身之主 念頭常抱初發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526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622</TotalTime>
  <Words>443</Words>
  <Application>Microsoft Office PowerPoint</Application>
  <PresentationFormat>如螢幕大小 (16:9)</PresentationFormat>
  <Paragraphs>75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師母談三清四正 悟見講</vt:lpstr>
      <vt:lpstr>師母談三清四正 悟見講</vt:lpstr>
      <vt:lpstr>師母談三清四正 悟見講</vt:lpstr>
      <vt:lpstr>師母談三清四正 悟見講</vt:lpstr>
      <vt:lpstr>師母談三清四正 悟見講</vt:lpstr>
      <vt:lpstr>師母談三清四正 悟見講</vt:lpstr>
      <vt:lpstr>師母談三清四正 悟見講</vt:lpstr>
      <vt:lpstr>師母談三清四正 悟見講</vt:lpstr>
      <vt:lpstr>師母談三清四正 悟見講</vt:lpstr>
      <vt:lpstr>師母談三清四正 悟見講</vt:lpstr>
      <vt:lpstr>師母談三清四正 悟見講</vt:lpstr>
      <vt:lpstr>師母談三清四正 悟見講</vt:lpstr>
      <vt:lpstr>師母談三清四正 悟見講</vt:lpstr>
      <vt:lpstr>師母談三清四正 悟見講</vt:lpstr>
      <vt:lpstr>師母談三清四正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243</cp:revision>
  <dcterms:created xsi:type="dcterms:W3CDTF">2014-02-15T05:50:45Z</dcterms:created>
  <dcterms:modified xsi:type="dcterms:W3CDTF">2017-11-07T09:30:01Z</dcterms:modified>
  <cp:contentStatus/>
</cp:coreProperties>
</file>