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308" r:id="rId12"/>
    <p:sldId id="309" r:id="rId13"/>
    <p:sldId id="299" r:id="rId14"/>
    <p:sldId id="298" r:id="rId15"/>
    <p:sldId id="31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評傅達仁自殺果報）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体育記者傅達仁，於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2018/06/07 17:00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，在瑞士自殺成功。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傅達仁花了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幣，到瑞士自殺，美其名「安樂死」，實是「自殺」，非常不智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來看他自殺後的果報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，大家要引以為戒，不可犯此殺戒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九、殺生行業不可做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助人加功自殺的安樂死公司，此行業不可做，是犯大殺業。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還有助殺的「因緣」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，就以你們做生意的人來說，做生意的人要小心，不要販賣刀棍，就是幫助殺生之類的武器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32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九、殺生行業不可做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這個牛刀啦，菜刀啦，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這一類的，最好是不要。三百六十五行，很多行嘛，不一定要做這一行，那做這一行的累世都有因果存在。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現在還有流行這個電屠場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，殺雞啦、殺鴨啦、這一類的，那發明這個電屠場，這種武器的人，世世代代都絕子絕孫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973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九、殺生行業不可做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了那一台殺了多少條性命？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咻！一隻出去，一隻又進來，一隻出去，一隻又進來，多殘忍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是電機工程系設計的，讀電機工程系的人要小心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，千萬不要去設計這一類的，這個對你們很不好。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29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十、犯殺業的果報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註：也是傅達仁安樂死果報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第一：會墮三惡道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第二：人生中多病短命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第三、所感外物皆少光澤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第四、心懷恐懼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第五、惡夢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第六、殺多，眾生生惡（傅達仁宣傳安樂死，犯殺多）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十一、戒殺好果報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戒殺就是修無畏施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少病長壽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慈心增上，煩惱減少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斷嗔心，捐除熱惱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76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十一、戒殺好果報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、常無惡夢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，寐覺快樂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於未來世富貴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解除怨結，廣結善緣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第八、受持五戒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，若發願行功，來日必往生淨土：命終升天的意思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263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一、不可自殺的原因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有的人會說：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「我不殺別人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我有權利自殺吧？」所以，往往人都會輕視自己的生命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你要想，得個人身不容易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，人身難得啊！五重恩未報，你動不動就自殺。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1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二、會自殺的原因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但是一個人會自殺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，這也是累世意識裡面，他有種下自殺的種子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，動不動就很消極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，想要吃個安眠藥，想要輕生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04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三、安樂死自殺果報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大家要注意，千萬不要在你們的意識當中種下自殺的種子。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一個人自殺的話，最少會有七次連續自殺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56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四、連体嬰產生之因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為什麼現在社會上有這麼多人自殺？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尤其是那個旅社你們都不曉得，住進去以為乾淨，青年男女這個想不開了，兩個人怎麼樣呀？不能同年同月同日生，但願同年同月同日死。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啊，不久以後，那個醫院就會有一對連體嬰出來。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所以這個種子，這個因果，很可怕，大家要小心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7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五、讚同安樂死犯殺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往往你們犯都犯在那裡呢？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犯在那個「助緣」，一句話不小心啊，譬如說，人家在殺動物，你就是在那裡讚歎：「好！好！這個肉好吃！殺得好！」這樣子見濁隨喜，也就是讚歎殺。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所以呢，「殺」有分很多種，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自殺、他殺、讚歎殺、濁喜，這些都是你們容易犯到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5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、安樂死公司犯殺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人要選擇職業的時侯，也要小心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，千萬不要犯到有關於助殺的行業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這種「正業」很重要。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「正業」啊，八正道裡這個「正業」是很重要的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3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七、傳播安樂死果報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一句話說下去了，經過無量劫之後，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你這個「助殺」，經過無量劫，那戰爭，戰爭那個城一破的話，抓到了那個俘虜，一個一個貓臉貓臉，這個殺來，「這個可不可以殺？」旁邊的人說：「可以。」就剁下去了，頭就剁下去了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無量劫以前說那一句「可以殺」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助殺，那這個因果就逃不掉。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37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安樂死自殺果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八、修行口不可犯殺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助緣的地方，你們沒有去注意到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，那也是犯了一個「助殺」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是修無上菩提大法的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，所以一定要身、口、意都要清。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7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554</TotalTime>
  <Words>1035</Words>
  <Application>Microsoft Office PowerPoint</Application>
  <PresentationFormat>如螢幕大小 (16:9)</PresentationFormat>
  <Paragraphs>74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  <vt:lpstr>安樂死自殺果報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298</cp:revision>
  <dcterms:created xsi:type="dcterms:W3CDTF">2014-02-15T05:50:45Z</dcterms:created>
  <dcterms:modified xsi:type="dcterms:W3CDTF">2018-06-08T01:01:34Z</dcterms:modified>
  <cp:contentStatus/>
</cp:coreProperties>
</file>