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3637EA-0D9D-4C18-87CF-A6A052361FEE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F83AC9-C911-4C46-85BB-DC5037D3E9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524328" y="267494"/>
            <a:ext cx="1378496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十五條佛規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7067128" cy="452601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一、尊敬仙佛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二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遵前提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後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三、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齋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莊中正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四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、循規蹈矩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五、責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任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負起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六、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重聖輕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凡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七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謙恭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和藹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八、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勿棄聖訓</a:t>
            </a:r>
            <a:endParaRPr lang="en-US" altLang="zh-TW" sz="48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九、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莫著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形相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十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、</a:t>
            </a:r>
            <a:r>
              <a:rPr lang="zh-TW" altLang="en-US" sz="4800" dirty="0">
                <a:latin typeface="王漢宗顏楷體繁" pitchFamily="2" charset="-120"/>
                <a:ea typeface="王漢宗顏楷體繁" pitchFamily="2" charset="-120"/>
              </a:rPr>
              <a:t>手續必</a:t>
            </a:r>
            <a:r>
              <a:rPr lang="zh-TW" altLang="en-US" sz="4800" dirty="0" smtClean="0">
                <a:latin typeface="王漢宗顏楷體繁" pitchFamily="2" charset="-120"/>
                <a:ea typeface="王漢宗顏楷體繁" pitchFamily="2" charset="-120"/>
              </a:rPr>
              <a:t>清</a:t>
            </a:r>
            <a:endParaRPr lang="en-US" altLang="zh-TW" sz="4800" dirty="0" smtClean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96336" y="339502"/>
            <a:ext cx="1378496" cy="4388644"/>
          </a:xfrm>
        </p:spPr>
        <p:txBody>
          <a:bodyPr/>
          <a:lstStyle/>
          <a:p>
            <a:r>
              <a:rPr lang="zh-TW" altLang="en-US" sz="48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十五條佛規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7211144" cy="4742035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十一、出告反面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十二、不亂系統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十三、愛惜公物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十四、活潑應事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十五、謹言慎行</a:t>
            </a: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92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77</Words>
  <Application>Microsoft Office PowerPoint</Application>
  <PresentationFormat>如螢幕大小 (16:9)</PresentationFormat>
  <Paragraphs>17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科技</vt:lpstr>
      <vt:lpstr>十五條佛規</vt:lpstr>
      <vt:lpstr>十五條佛規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十五條佛規</dc:title>
  <dc:creator>v345</dc:creator>
  <cp:lastModifiedBy>v345</cp:lastModifiedBy>
  <cp:revision>6</cp:revision>
  <dcterms:created xsi:type="dcterms:W3CDTF">2014-02-13T03:05:48Z</dcterms:created>
  <dcterms:modified xsi:type="dcterms:W3CDTF">2014-02-13T05:36:22Z</dcterms:modified>
</cp:coreProperties>
</file>