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1" r:id="rId2"/>
    <p:sldId id="272" r:id="rId3"/>
    <p:sldId id="282" r:id="rId4"/>
    <p:sldId id="281" r:id="rId5"/>
    <p:sldId id="279" r:id="rId6"/>
    <p:sldId id="278" r:id="rId7"/>
    <p:sldId id="280" r:id="rId8"/>
    <p:sldId id="277" r:id="rId9"/>
    <p:sldId id="276" r:id="rId10"/>
    <p:sldId id="275" r:id="rId11"/>
    <p:sldId id="274" r:id="rId12"/>
    <p:sldId id="288" r:id="rId13"/>
    <p:sldId id="287" r:id="rId14"/>
    <p:sldId id="286" r:id="rId15"/>
    <p:sldId id="285" r:id="rId16"/>
    <p:sldId id="284" r:id="rId17"/>
    <p:sldId id="283" r:id="rId18"/>
    <p:sldId id="273" r:id="rId1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9" d="100"/>
          <a:sy n="89" d="100"/>
        </p:scale>
        <p:origin x="828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現今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世風頹敗，人心不古，綱常倫理蕩然，原因是眾生迷昧無知，受紅塵物慾之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誘惑而使然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修道人是以成佛成聖為目標，所以要改毛病，去脾氣，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抱道奉行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因此要遵行</a:t>
            </a:r>
            <a:r>
              <a:rPr lang="zh-TW" altLang="en-US" sz="3600" dirty="0" smtClean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</a:t>
            </a:r>
            <a:r>
              <a:rPr lang="zh-TW" altLang="en-US" sz="3600" dirty="0">
                <a:latin typeface="+mj-ea"/>
                <a:ea typeface="+mj-ea"/>
              </a:rPr>
              <a:t>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之規戒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，內外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一致，以身示道，以作為世人標杆模範。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身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舉止合禮，不殺盜、淫，不去不正當的場所所作所為不只合法，更合於道，例如，衣冠整齊進入佛堂，坤道不穿坦胸露臂之衣服；燒香叩首時，不可穿短褲，要主敬存誠，行為舉止要有一股浩然正氣等。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568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</a:t>
            </a:r>
            <a:r>
              <a:rPr lang="zh-TW" altLang="en-US" sz="36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endParaRPr lang="en-US" altLang="zh-TW" sz="3600" dirty="0" smtClean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貪心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；不貪心；不貪取非份之錢財物品，不貪蓮台果位，不貪道場名份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嗔恚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；修道人要能低心下氣，不怨天尤人體認低到極方為高，道在低處求的真理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愚癡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；不盲從、不執著名相，二六時中讓真主人作主，啟動真如智慧，不受外境的左右與影響。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29874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言</a:t>
            </a:r>
            <a:r>
              <a:rPr lang="zh-TW" altLang="en-US" sz="36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endParaRPr lang="en-US" altLang="zh-TW" sz="3600" dirty="0" smtClean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惡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口、  不兩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舌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、，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妄語、、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  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不綺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語</a:t>
            </a:r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</a:t>
            </a:r>
            <a:endParaRPr lang="en-US" altLang="zh-TW" sz="36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除了要謹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言慎言，不出惡言外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更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應積極的以代天宣化為己任，所言皆以道德真理為根據的理論，渡人成全亦以柔軟語、愛語、慈語等關懷眾生，承擔承先啟後之神聖任務。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869452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行</a:t>
            </a:r>
            <a:r>
              <a:rPr lang="zh-TW" altLang="en-US" sz="36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endParaRPr lang="en-US" altLang="zh-TW" sz="3600" dirty="0" smtClean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人想法觀念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都要坦蕩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光明磊落，合於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道德。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怨天尤人，不慢待尊長，不藉善騙財，不設計害人，不驕移荒淫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偷盜，不妄用功德金，遵守三綱五常，四維八德之倫常道。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78601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結論</a:t>
            </a:r>
            <a:endParaRPr lang="en-US" altLang="zh-TW" sz="4000" dirty="0" smtClean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</a:t>
            </a:r>
            <a:r>
              <a:rPr lang="zh-TW" altLang="en-US" sz="40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清</a:t>
            </a:r>
            <a:r>
              <a:rPr lang="zh-TW" altLang="en-US" sz="40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四正  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是我們天道弟子應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守之佛</a:t>
            </a:r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規，我們要確實遵守。</a:t>
            </a:r>
            <a:endParaRPr lang="en-US" altLang="zh-TW" sz="40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40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這樣才能</a:t>
            </a:r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正己成人，渡己化人，真正當個稱職的白陽天使。</a:t>
            </a:r>
            <a:endParaRPr lang="zh-TW" altLang="en-US" sz="40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43164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7829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448271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5820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4414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何謂三清四正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</a:t>
            </a:r>
            <a:r>
              <a:rPr lang="zh-TW" altLang="en-US" sz="3200" dirty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清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：聖凡清、男女清、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錢財清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四正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：身正、心正、言正、行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聖凡清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聖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者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救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渡眾生，修己立人之神聖天事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     凡者：個人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凡情俗務也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2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聖凡清乃指聖事與凡事之界限須劃分清楚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，不可混為一談，更不可假聖濟凡，藉道親關係之便，尋求利己之事</a:t>
            </a:r>
            <a:r>
              <a:rPr lang="zh-TW" altLang="en-US" dirty="0"/>
              <a:t/>
            </a:r>
            <a:br>
              <a:rPr lang="zh-TW" altLang="en-US" dirty="0"/>
            </a:br>
            <a:r>
              <a:rPr lang="zh-TW" altLang="en-US" dirty="0"/>
              <a:t>　　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4585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聖凡不清實例</a:t>
            </a:r>
            <a:endParaRPr lang="en-US" altLang="zh-TW" sz="3600" dirty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例如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利用道親情誼從事保險、推銷、生意投資或私人借款等或私取佛堂公物，借道場進行政治宣傳活動都屬於聖凡不清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恩師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慈悲叮嚀：</a:t>
            </a:r>
            <a:r>
              <a:rPr lang="zh-TW" altLang="en-US" sz="3600" dirty="0">
                <a:latin typeface="+mj-ea"/>
                <a:ea typeface="+mj-ea"/>
              </a:rPr>
              <a:t>「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修道人聖凡一定要清，公私分明，稍有執黏即易失落，自古哪有藉著神聖廟堂來做生意的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道場</a:t>
            </a:r>
            <a:r>
              <a:rPr lang="zh-TW" altLang="en-US" sz="3600" dirty="0">
                <a:latin typeface="+mj-ea"/>
              </a:rPr>
              <a:t>」 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121907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40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成全道親行功及參與道親道務要以道為對象，不可以人為對象，凡是道親出錢出力，必須用於道上，不可藉道之名，驅使道親來協助自已的凡情私事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71221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錢財清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所謂佛家一文錢，大似須彌山，欺心無實報，披毛帶角還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公家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錢財須公出公入每一筆皆要登記清楚一絲不苟，完全透明向負責前賢交待，向道親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公開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公款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須用得當，絕不可私下主張挪移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他用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4517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道親個人若有錢財上的困難，應自行處理，不可私下向公款借貸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經手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人更是嚴禁擅自調度公款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經手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人各項公款，每年應把收支情形及道親行功狀況詳細向上報告，以清手續，方不致身擔瞞人功德之罪過。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4677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男女界線清</a:t>
            </a:r>
            <a: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乾坤分際界限明然，言語行動要莊嚴謹慎不可放蕩輕狂，隨意談笑，免遭背後評論，說長道短，有失修道者的風範與格調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孤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男寡女應避免同居一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室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避免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無事一起吃飯、聊天，因為人是感情動物容易日久生情，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橫生枝節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乾坤</a:t>
            </a: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亦避免用機車互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載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853838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或因彼此熟悉而隨便動手拍打異性，修道人要固守男女分際</a:t>
            </a:r>
            <a:r>
              <a:rPr lang="zh-TW" altLang="en-US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，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zh-TW" sz="36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古人云</a:t>
            </a:r>
            <a:r>
              <a:rPr lang="zh-TW" altLang="zh-TW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</a:t>
            </a:r>
            <a:endParaRPr lang="en-US" altLang="zh-TW" sz="36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zh-TW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瓜田</a:t>
            </a:r>
            <a:r>
              <a:rPr lang="zh-TW" altLang="zh-TW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不納履，李下不整冠，男女不親授，乾坤不並肩，同車勿並座，路行分前後，乾坤勿私處，私室勿</a:t>
            </a:r>
            <a:r>
              <a:rPr lang="zh-TW" altLang="zh-TW" sz="36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交談。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6251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三清四正   悟見講</a:t>
            </a:r>
            <a:endParaRPr lang="zh-TW" altLang="en-US" dirty="0">
              <a:solidFill>
                <a:srgbClr val="FF00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四正：身正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心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、、  言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、  行</a:t>
            </a:r>
            <a:r>
              <a:rPr lang="zh-TW" altLang="en-US" sz="3200" dirty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</a:t>
            </a:r>
            <a:r>
              <a:rPr lang="zh-TW" altLang="en-US" sz="3200" dirty="0" smtClean="0">
                <a:solidFill>
                  <a:srgbClr val="FFFF00"/>
                </a:solidFill>
                <a:latin typeface="超世紀細毛楷" panose="02000000000000000000" pitchFamily="2" charset="-120"/>
                <a:ea typeface="超世紀細毛楷" panose="02000000000000000000" pitchFamily="2" charset="-120"/>
              </a:rPr>
              <a:t>。</a:t>
            </a:r>
            <a:endParaRPr lang="en-US" altLang="zh-TW" sz="3200" dirty="0" smtClean="0">
              <a:solidFill>
                <a:srgbClr val="FFFF00"/>
              </a:solidFill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詩 曰               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身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正端莊道氣揚　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     心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正成佛無虛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言               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正一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出啟迷濛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行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正鬼神天護全　</a:t>
            </a:r>
            <a:endParaRPr lang="en-US" altLang="zh-TW" sz="3200" dirty="0" smtClean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  <a:p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大學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：所謂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修身在其心　身有所</a:t>
            </a:r>
            <a:r>
              <a:rPr lang="zh-TW" altLang="en-US" sz="3200" dirty="0" smtClean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忿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懥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則不得其正　有所恐懼　則不得其正　有所好樂　則不得其正　有所憂患　則不得其正　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心不在焉　視而不見　聽而不聞　食而不知其味　此謂修身　在正其身</a:t>
            </a:r>
            <a: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/>
            </a:r>
            <a:br>
              <a:rPr lang="zh-TW" altLang="en-US" sz="32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</a:br>
            <a:r>
              <a:rPr lang="zh-TW" altLang="en-US" sz="3600" dirty="0">
                <a:latin typeface="超世紀細毛楷" panose="02000000000000000000" pitchFamily="2" charset="-120"/>
                <a:ea typeface="超世紀細毛楷" panose="02000000000000000000" pitchFamily="2" charset="-120"/>
              </a:rPr>
              <a:t>　</a:t>
            </a:r>
            <a:endParaRPr lang="zh-TW" altLang="en-US" sz="3600" dirty="0">
              <a:latin typeface="超世紀細毛楷" panose="02000000000000000000" pitchFamily="2" charset="-120"/>
              <a:ea typeface="超世紀細毛楷" panose="02000000000000000000" pitchFamily="2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8379958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203</TotalTime>
  <Words>751</Words>
  <Application>Microsoft Office PowerPoint</Application>
  <PresentationFormat>如螢幕大小 (16:9)</PresentationFormat>
  <Paragraphs>62</Paragraphs>
  <Slides>18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5" baseType="lpstr">
      <vt:lpstr>Franklin Gothic Book</vt:lpstr>
      <vt:lpstr>超世紀細毛楷</vt:lpstr>
      <vt:lpstr>微軟正黑體</vt:lpstr>
      <vt:lpstr>標楷體</vt:lpstr>
      <vt:lpstr>Arial</vt:lpstr>
      <vt:lpstr>Wingdings 2</vt:lpstr>
      <vt:lpstr>科技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  <vt:lpstr>三清四正 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56</cp:revision>
  <dcterms:created xsi:type="dcterms:W3CDTF">2014-02-15T05:50:45Z</dcterms:created>
  <dcterms:modified xsi:type="dcterms:W3CDTF">2016-02-29T15:12:11Z</dcterms:modified>
</cp:coreProperties>
</file>