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5" r:id="rId2"/>
    <p:sldId id="346" r:id="rId3"/>
    <p:sldId id="347" r:id="rId4"/>
    <p:sldId id="348" r:id="rId5"/>
    <p:sldId id="350" r:id="rId6"/>
    <p:sldId id="349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7B86C22-AD2C-4D3C-891A-1D398255BF61}"/>
    <pc:docChg chg="custSel addSld modSld">
      <pc:chgData name="老兄 悟見" userId="d3c841b5715e98f1" providerId="LiveId" clId="{27B86C22-AD2C-4D3C-891A-1D398255BF61}" dt="2021-10-18T08:22:03.805" v="65" actId="207"/>
      <pc:docMkLst>
        <pc:docMk/>
      </pc:docMkLst>
      <pc:sldChg chg="modSp mod">
        <pc:chgData name="老兄 悟見" userId="d3c841b5715e98f1" providerId="LiveId" clId="{27B86C22-AD2C-4D3C-891A-1D398255BF61}" dt="2021-10-06T02:46:11.013" v="30" actId="207"/>
        <pc:sldMkLst>
          <pc:docMk/>
          <pc:sldMk cId="2451051432" sldId="345"/>
        </pc:sldMkLst>
        <pc:spChg chg="mod">
          <ac:chgData name="老兄 悟見" userId="d3c841b5715e98f1" providerId="LiveId" clId="{27B86C22-AD2C-4D3C-891A-1D398255BF61}" dt="2021-10-06T02:46:11.013" v="30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27B86C22-AD2C-4D3C-891A-1D398255BF61}" dt="2021-10-06T02:46:48.657" v="40" actId="207"/>
        <pc:sldMkLst>
          <pc:docMk/>
          <pc:sldMk cId="1446456522" sldId="346"/>
        </pc:sldMkLst>
        <pc:spChg chg="mod">
          <ac:chgData name="老兄 悟見" userId="d3c841b5715e98f1" providerId="LiveId" clId="{27B86C22-AD2C-4D3C-891A-1D398255BF61}" dt="2021-10-06T02:46:48.657" v="40" actId="207"/>
          <ac:spMkLst>
            <pc:docMk/>
            <pc:sldMk cId="144645652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27B86C22-AD2C-4D3C-891A-1D398255BF61}" dt="2021-10-06T02:47:30.534" v="47" actId="207"/>
        <pc:sldMkLst>
          <pc:docMk/>
          <pc:sldMk cId="1077768897" sldId="347"/>
        </pc:sldMkLst>
        <pc:spChg chg="mod">
          <ac:chgData name="老兄 悟見" userId="d3c841b5715e98f1" providerId="LiveId" clId="{27B86C22-AD2C-4D3C-891A-1D398255BF61}" dt="2021-10-06T02:47:30.534" v="47" actId="207"/>
          <ac:spMkLst>
            <pc:docMk/>
            <pc:sldMk cId="1077768897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7B86C22-AD2C-4D3C-891A-1D398255BF61}" dt="2021-10-06T02:48:08.319" v="53" actId="207"/>
        <pc:sldMkLst>
          <pc:docMk/>
          <pc:sldMk cId="2277232502" sldId="348"/>
        </pc:sldMkLst>
        <pc:spChg chg="mod">
          <ac:chgData name="老兄 悟見" userId="d3c841b5715e98f1" providerId="LiveId" clId="{27B86C22-AD2C-4D3C-891A-1D398255BF61}" dt="2021-10-06T02:48:08.319" v="53" actId="207"/>
          <ac:spMkLst>
            <pc:docMk/>
            <pc:sldMk cId="2277232502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7B86C22-AD2C-4D3C-891A-1D398255BF61}" dt="2021-10-18T08:22:03.805" v="65" actId="207"/>
        <pc:sldMkLst>
          <pc:docMk/>
          <pc:sldMk cId="1667907861" sldId="349"/>
        </pc:sldMkLst>
        <pc:spChg chg="mod">
          <ac:chgData name="老兄 悟見" userId="d3c841b5715e98f1" providerId="LiveId" clId="{27B86C22-AD2C-4D3C-891A-1D398255BF61}" dt="2021-10-18T08:22:03.805" v="65" actId="207"/>
          <ac:spMkLst>
            <pc:docMk/>
            <pc:sldMk cId="1667907861" sldId="34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7B86C22-AD2C-4D3C-891A-1D398255BF61}" dt="2021-10-06T02:48:42.043" v="58" actId="207"/>
        <pc:sldMkLst>
          <pc:docMk/>
          <pc:sldMk cId="689972345" sldId="350"/>
        </pc:sldMkLst>
        <pc:spChg chg="mod">
          <ac:chgData name="老兄 悟見" userId="d3c841b5715e98f1" providerId="LiveId" clId="{27B86C22-AD2C-4D3C-891A-1D398255BF61}" dt="2021-10-06T02:48:42.043" v="58" actId="207"/>
          <ac:spMkLst>
            <pc:docMk/>
            <pc:sldMk cId="689972345" sldId="35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那些事還要懺悔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一、那些事還要懺悔？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岳飛法律主慈語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像你們對上天表白，答應無形要做的事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，事後推悔不能做全，考驗一到而不實做，這需不需要懺悔呢？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識心妄動，立愿而不實做，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遇到阻難即妄生毀謗，是非紛雜，這需不需要懺悔呢？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那些事還要懺悔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二、不照愿行心難安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岳飛法律主慈語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懺悔不是形式化，周天為秤枰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，有律則的審判，而在人自心中也有一個秤枰，自己秤秤看善惡功過。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表了愿若不照愿而行，甘願天譴雷誅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，十條大愿所表，發了口愿，卻重蹈覆轍，再犯罪非，是不是自己的心雷也會令你惶恐不安？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6456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那些事還要懺悔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三、有過必改重新來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岳飛法律主慈語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周雖舊邦思鼎革，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去舊換新，過新年換春聯，桃符處處欣更新，去舊換新成新氣象。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所謂「江山易改，稟性難移」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既是如此，更要努力精修，將不好的氣稟刪除，去濁存清。少年望將來，老年鑑既往，防於犯錯，如夜夜防賊一般，知不知？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當要有過必改，衣服要自己穿破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，不要讓別人從背後指點破，有過自改，莫要等別人背後指指點點，方知覺悟改過，那就慢了。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7768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那些事還要懺悔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四、不欺天地和鬼神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岳飛法律主慈語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存養之功以省察為先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，反觀自照為先，孟子云：「反身而誠，樂莫大焉。」每日回思所犯，自己所立之條規，向上天所表願意遵守之愿力與規行，</a:t>
            </a:r>
            <a:endParaRPr lang="en-US" altLang="zh-TW" sz="3600" b="0" i="0" dirty="0">
              <a:solidFill>
                <a:schemeClr val="tx1">
                  <a:lumMod val="9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道場之律則佛規，當要不欺天地、不欺仙佛、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不欺鬼神，依自己良心來恪遵，知不知？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7232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那些事還要懺悔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五、真改過轉禍成福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岳飛法律主慈語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爾等同是一條船上的人，彼此互相提攜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，天良懺，腳跟必要點地，實修實煉，如強龍過江，雖然累世業障纏身，但是卻要勇敢做起，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否則人人有考驗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，唯有真修實煉，改過自新，德日新，才能轉禍成福，誠心表白，求於上天來助，撥轉劫數災難。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9972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那些事還要懺悔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六、求上天赦救開恩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岳飛法律主慈語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爾等之老前人立了典範，爾等應該上行下效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，一貫遵行，辦得到嗎？每日叩首，做為日日檢點言、行、心，懺悔罪過錯，誠心來表，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求於上天赦救開恩，撥轉業障、災劫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，因此天時非比以往， 天時緊急、災劫急臨，唯靠眾志成城，懺悔真修、行功立德，不再造罪過錯，建立不漏之功德，</a:t>
            </a:r>
            <a:endParaRPr lang="en-US" altLang="zh-TW" sz="3600" b="0" i="0" dirty="0">
              <a:solidFill>
                <a:schemeClr val="tx1">
                  <a:lumMod val="9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大家齊心頂劫救難，功德做迴嚮，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在於年終總懺悔之時，還要一一的檢核，日日皆在驗核，煉就真賢。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790786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3231</TotalTime>
  <Words>672</Words>
  <Application>Microsoft Office PowerPoint</Application>
  <PresentationFormat>如螢幕大小 (16:9)</PresentationFormat>
  <Paragraphs>32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那些事還要懺悔 悟見講</vt:lpstr>
      <vt:lpstr>那些事還要懺悔 悟見講</vt:lpstr>
      <vt:lpstr>那些事還要懺悔 悟見講</vt:lpstr>
      <vt:lpstr>那些事還要懺悔 悟見講</vt:lpstr>
      <vt:lpstr>那些事還要懺悔 悟見講</vt:lpstr>
      <vt:lpstr>那些事還要懺悔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692</cp:revision>
  <dcterms:created xsi:type="dcterms:W3CDTF">2014-02-15T05:50:45Z</dcterms:created>
  <dcterms:modified xsi:type="dcterms:W3CDTF">2021-10-18T11:03:34Z</dcterms:modified>
  <cp:contentStatus/>
</cp:coreProperties>
</file>