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8" r:id="rId3"/>
    <p:sldId id="297" r:id="rId4"/>
    <p:sldId id="306" r:id="rId5"/>
    <p:sldId id="305" r:id="rId6"/>
    <p:sldId id="304" r:id="rId7"/>
    <p:sldId id="307" r:id="rId8"/>
    <p:sldId id="303" r:id="rId9"/>
    <p:sldId id="302" r:id="rId10"/>
    <p:sldId id="301" r:id="rId11"/>
    <p:sldId id="298" r:id="rId12"/>
    <p:sldId id="309" r:id="rId13"/>
    <p:sldId id="312" r:id="rId14"/>
    <p:sldId id="300" r:id="rId15"/>
    <p:sldId id="299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一、人都有過</a:t>
            </a:r>
            <a:endParaRPr lang="en-US" altLang="zh-TW" sz="4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人非聖賢，孰能無過？知過能改善莫大焉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濟公老師的話</a:t>
            </a:r>
            <a:endParaRPr lang="en-US" altLang="zh-TW" sz="39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就是人，一定有差錯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，老師在世時也有差錯。沒關係，有錯敢快改不要一直錯下去，免得愈陷愈深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大過錯，皆是小過錯積成的，故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不要姑息小過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非聖賢，孰能無過？但有過不寬恕，有罪不掩諱，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有錯不憚改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七、反省懺悔是仙丹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遇到有病、有事時，先要靜下來，不要到處亂問神，最重要的是在老母蓮前反省懺悔，再求  老母賜靈丹，這才是根本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乃為醫心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              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服萬劑大補湯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心剖解真心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                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誰實意不虛妄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有其愿孽難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擋                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儘早作預防</a:t>
            </a:r>
          </a:p>
        </p:txBody>
      </p:sp>
    </p:spTree>
    <p:extLst>
      <p:ext uri="{BB962C8B-B14F-4D97-AF65-F5344CB8AC3E}">
        <p14:creationId xmlns:p14="http://schemas.microsoft.com/office/powerpoint/2010/main" val="220418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八、凡夫的懺悔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凡夫愚迷，只知懺其前愆，不知悔其後過；以不悔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故，前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罪不滅後過又生，前罪既不滅，後過復又生，何名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將修福欲滅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       後世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得福罪還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               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向心中除罪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                各自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性中真懺悔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悟大乘真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            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邪行正即無罪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188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九、懺悔後的作為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考試院長曰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﹕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已畢心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寬暢                          洗滌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污垢現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身痛苦藥物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療                             良心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責備難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天慈母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恩德                                懺悔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何能消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謹記                                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恩母德勿輕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9195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再犯罪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加倍        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律不饒各慎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班之後各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檢點            改過遷善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荒唐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皮氣不易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            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理克慾漸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立德非口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          各人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孽債各人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食不飽終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無益          實行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實作功效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之後好好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           從新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振作改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心腸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17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違背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倫常即罪人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前懺悔好修眞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明遮住光明路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淨水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柳枝洗俗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自己的過錯，不能痛改前非，不知所作所為是正是邪，那能成佛？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84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世上誰無過，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過即是佛聖賢，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為有業方有體，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此幻身了業冤</a:t>
            </a:r>
            <a:r>
              <a:rPr lang="zh-TW" altLang="en-US" sz="4000" dirty="0">
                <a:ea typeface="全真細隸書" panose="02010609000101010101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2100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二、天道的愿懺文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)○○○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，虔心跪在 明明上帝蓮下，幸受眞傳。彌勒祖師，妙法無邊，護庇眾生，懺悔佛前，改過自新，同註天盤；凡係佛堂顛倒錯亂，望祈 祖師赦罪容寬；南無阿彌十佛天元。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881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三、要真懺悔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：每天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唸懺悔文，就應該懺悔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希望你們能好好的懺悔，從今以後改過自新，以往做不到的，以後重發心愿；以往所犯的過錯一一的懺悔；不管是大、是小，是罪、是過、是錯，統統要改，統統要除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的罪、過、錯一點都不能留，清清楚楚，明明白白的改過，不要讓為師再傷心、再難過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業債，如何懺悔？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你們每天唸了懺侮文，可是你們有幾個人，真正的懺悔呢？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愿懺文都會唸，你們修道盡心了嗎？</a:t>
            </a:r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994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班，不是叫你開了才懺悔，每天唸著懺悔文，就應該懺悔改過，又有幾個人，真正誠心每天在佛前叩拜？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日子久了，就生懈怠心，推三阻四，說沒空。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645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四、濟公老師的關懷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儘管好好的修，一切的罪過錯，為師替你們擔著，不用怕，不用煩惱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若體念為師，從今以後，盡心盡力的辦，不再有退縮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考、遇魔、受驗，不要有怨言，不要有話說。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704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性佛堂，時時要迴光返照，莫顛倒錯亂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迴光的意義，在於能夠撿討自己的過錯；返照的用途，在於能夠發現自己的毛病。迴光返照也就是反省，反省是大徹大悟的起點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道真修重言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               痛責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前非切反省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誠心誠意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虛偽                改過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坦白修心胸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614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六、無相懺悔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從前念今念及後念，念念不被愚迷染，從前所有惡業愚迷等罪，悉皆懺悔，願一時消滅，永不復起。弟子等，從前念今念及後念，念念不被憍誑染；從前所有惡業憍誑等罪，悉皆懺悔，願一時消滅，永不復起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171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懺悔真意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從前念今念及後念，念念不被嫉妒染；從前所有惡業嫉妒等罪，悉皆懺悔，願一時消滅，永不復起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知識！以上是為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無相懺悔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685212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230</TotalTime>
  <Words>835</Words>
  <Application>Microsoft Office PowerPoint</Application>
  <PresentationFormat>如螢幕大小 (16:9)</PresentationFormat>
  <Paragraphs>60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  <vt:lpstr>懺悔真意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75</cp:revision>
  <dcterms:created xsi:type="dcterms:W3CDTF">2014-02-15T05:50:45Z</dcterms:created>
  <dcterms:modified xsi:type="dcterms:W3CDTF">2017-10-08T14:01:25Z</dcterms:modified>
</cp:coreProperties>
</file>