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334" r:id="rId2"/>
    <p:sldId id="335" r:id="rId3"/>
    <p:sldId id="343" r:id="rId4"/>
    <p:sldId id="342" r:id="rId5"/>
    <p:sldId id="341" r:id="rId6"/>
    <p:sldId id="340" r:id="rId7"/>
    <p:sldId id="339" r:id="rId8"/>
    <p:sldId id="338" r:id="rId9"/>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2649" autoAdjust="0"/>
  </p:normalViewPr>
  <p:slideViewPr>
    <p:cSldViewPr>
      <p:cViewPr varScale="1">
        <p:scale>
          <a:sx n="89" d="100"/>
          <a:sy n="89" d="100"/>
        </p:scale>
        <p:origin x="660" y="2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FC2AE-9477-42B8-B8B4-4003DC3F4299}" type="datetimeFigureOut">
              <a:rPr lang="zh-TW" altLang="en-US" smtClean="0"/>
              <a:t>2020/11/14</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DD47-EA54-43B7-9BF6-A09CA48C28D4}" type="slidenum">
              <a:rPr lang="zh-TW" altLang="en-US" smtClean="0"/>
              <a:t>‹#›</a:t>
            </a:fld>
            <a:endParaRPr lang="zh-TW" altLang="en-US"/>
          </a:p>
        </p:txBody>
      </p:sp>
    </p:spTree>
    <p:extLst>
      <p:ext uri="{BB962C8B-B14F-4D97-AF65-F5344CB8AC3E}">
        <p14:creationId xmlns:p14="http://schemas.microsoft.com/office/powerpoint/2010/main" val="5871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1</a:t>
            </a:fld>
            <a:endParaRPr lang="zh-TW" altLang="en-US"/>
          </a:p>
        </p:txBody>
      </p:sp>
    </p:spTree>
    <p:extLst>
      <p:ext uri="{BB962C8B-B14F-4D97-AF65-F5344CB8AC3E}">
        <p14:creationId xmlns:p14="http://schemas.microsoft.com/office/powerpoint/2010/main" val="713509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2</a:t>
            </a:fld>
            <a:endParaRPr lang="zh-TW" altLang="en-US"/>
          </a:p>
        </p:txBody>
      </p:sp>
    </p:spTree>
    <p:extLst>
      <p:ext uri="{BB962C8B-B14F-4D97-AF65-F5344CB8AC3E}">
        <p14:creationId xmlns:p14="http://schemas.microsoft.com/office/powerpoint/2010/main" val="218781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3</a:t>
            </a:fld>
            <a:endParaRPr lang="zh-TW" altLang="en-US"/>
          </a:p>
        </p:txBody>
      </p:sp>
    </p:spTree>
    <p:extLst>
      <p:ext uri="{BB962C8B-B14F-4D97-AF65-F5344CB8AC3E}">
        <p14:creationId xmlns:p14="http://schemas.microsoft.com/office/powerpoint/2010/main" val="1216968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4</a:t>
            </a:fld>
            <a:endParaRPr lang="zh-TW" altLang="en-US"/>
          </a:p>
        </p:txBody>
      </p:sp>
    </p:spTree>
    <p:extLst>
      <p:ext uri="{BB962C8B-B14F-4D97-AF65-F5344CB8AC3E}">
        <p14:creationId xmlns:p14="http://schemas.microsoft.com/office/powerpoint/2010/main" val="3936466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5</a:t>
            </a:fld>
            <a:endParaRPr lang="zh-TW" altLang="en-US"/>
          </a:p>
        </p:txBody>
      </p:sp>
    </p:spTree>
    <p:extLst>
      <p:ext uri="{BB962C8B-B14F-4D97-AF65-F5344CB8AC3E}">
        <p14:creationId xmlns:p14="http://schemas.microsoft.com/office/powerpoint/2010/main" val="2172845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6</a:t>
            </a:fld>
            <a:endParaRPr lang="zh-TW" altLang="en-US"/>
          </a:p>
        </p:txBody>
      </p:sp>
    </p:spTree>
    <p:extLst>
      <p:ext uri="{BB962C8B-B14F-4D97-AF65-F5344CB8AC3E}">
        <p14:creationId xmlns:p14="http://schemas.microsoft.com/office/powerpoint/2010/main" val="251383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7</a:t>
            </a:fld>
            <a:endParaRPr lang="zh-TW" altLang="en-US"/>
          </a:p>
        </p:txBody>
      </p:sp>
    </p:spTree>
    <p:extLst>
      <p:ext uri="{BB962C8B-B14F-4D97-AF65-F5344CB8AC3E}">
        <p14:creationId xmlns:p14="http://schemas.microsoft.com/office/powerpoint/2010/main" val="2966755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8</a:t>
            </a:fld>
            <a:endParaRPr lang="zh-TW" altLang="en-US"/>
          </a:p>
        </p:txBody>
      </p:sp>
    </p:spTree>
    <p:extLst>
      <p:ext uri="{BB962C8B-B14F-4D97-AF65-F5344CB8AC3E}">
        <p14:creationId xmlns:p14="http://schemas.microsoft.com/office/powerpoint/2010/main" val="1314910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2020/11/14</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2020/11/14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2020/11/14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2020/11/14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2020/11/14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2020/11/14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2020/11/14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2020/11/14</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2020/11/14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2020/11/14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2020/11/14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2020/11/14</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如何教眾生懺悔 </a:t>
            </a:r>
            <a:r>
              <a:rPr lang="zh-TW" altLang="en-US" sz="3200" dirty="0">
                <a:latin typeface="標楷體" panose="03000509000000000000" pitchFamily="65" charset="-120"/>
                <a:ea typeface="標楷體" panose="03000509000000000000" pitchFamily="65" charset="-120"/>
              </a:rPr>
              <a:t>悟见讲</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224967" y="195486"/>
            <a:ext cx="8019442" cy="4797710"/>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一、天道愿懺文</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（乾）餘蔭</a:t>
            </a:r>
            <a:r>
              <a:rPr lang="en-US" altLang="zh-TW" sz="3600" dirty="0">
                <a:latin typeface="標楷體" panose="03000509000000000000" pitchFamily="65" charset="-120"/>
                <a:ea typeface="標楷體" panose="03000509000000000000" pitchFamily="65" charset="-120"/>
              </a:rPr>
              <a:t>OOO</a:t>
            </a:r>
            <a:r>
              <a:rPr lang="zh-TW" altLang="en-US" sz="3600" dirty="0">
                <a:latin typeface="標楷體" panose="03000509000000000000" pitchFamily="65" charset="-120"/>
                <a:ea typeface="標楷體" panose="03000509000000000000" pitchFamily="65" charset="-120"/>
              </a:rPr>
              <a:t>（坤）信士</a:t>
            </a:r>
            <a:r>
              <a:rPr lang="en-US" altLang="zh-TW" sz="3600" dirty="0">
                <a:latin typeface="標楷體" panose="03000509000000000000" pitchFamily="65" charset="-120"/>
                <a:ea typeface="標楷體" panose="03000509000000000000" pitchFamily="65" charset="-120"/>
              </a:rPr>
              <a:t>OOO</a:t>
            </a:r>
            <a:r>
              <a:rPr lang="zh-TW" altLang="en-US" sz="3600" dirty="0">
                <a:latin typeface="標楷體" panose="03000509000000000000" pitchFamily="65" charset="-120"/>
                <a:ea typeface="標楷體" panose="03000509000000000000" pitchFamily="65" charset="-120"/>
              </a:rPr>
              <a:t> 虔心跪在　</a:t>
            </a:r>
            <a:br>
              <a:rPr lang="zh-TW" altLang="en-US" sz="3600" dirty="0">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明明上帝蓮下</a:t>
            </a:r>
            <a:r>
              <a:rPr lang="zh-TW" altLang="en-US" sz="3600" dirty="0">
                <a:latin typeface="標楷體" panose="03000509000000000000" pitchFamily="65" charset="-120"/>
                <a:ea typeface="標楷體" panose="03000509000000000000" pitchFamily="65" charset="-120"/>
              </a:rPr>
              <a:t>，幸受真傳 。</a:t>
            </a:r>
            <a:br>
              <a:rPr lang="zh-TW" altLang="en-US" sz="3600" dirty="0">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彌勒祖師</a:t>
            </a:r>
            <a:r>
              <a:rPr lang="zh-TW" altLang="en-US" sz="3600" dirty="0">
                <a:latin typeface="標楷體" panose="03000509000000000000" pitchFamily="65" charset="-120"/>
                <a:ea typeface="標楷體" panose="03000509000000000000" pitchFamily="65" charset="-120"/>
              </a:rPr>
              <a:t>，妙法無邊，護庇眾生懺悔佛前，改過自新，同註天盤 。</a:t>
            </a:r>
            <a:br>
              <a:rPr lang="zh-TW" altLang="en-US" sz="3600" dirty="0">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凡係佛堂</a:t>
            </a:r>
            <a:r>
              <a:rPr lang="zh-TW" altLang="en-US" sz="3600" dirty="0">
                <a:latin typeface="標楷體" panose="03000509000000000000" pitchFamily="65" charset="-120"/>
                <a:ea typeface="標楷體" panose="03000509000000000000" pitchFamily="65" charset="-120"/>
              </a:rPr>
              <a:t>，顛倒錯亂，望祈祖師，赦罪容寬。</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南無阿彌十佛天元</a:t>
            </a:r>
          </a:p>
          <a:p>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75848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如何教眾生懺悔 </a:t>
            </a:r>
            <a:r>
              <a:rPr lang="zh-TW" altLang="en-US" sz="3200" dirty="0">
                <a:latin typeface="標楷體" panose="03000509000000000000" pitchFamily="65" charset="-120"/>
                <a:ea typeface="標楷體" panose="03000509000000000000" pitchFamily="65" charset="-120"/>
              </a:rPr>
              <a:t>悟见讲</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224967" y="195486"/>
            <a:ext cx="8019442" cy="4797710"/>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二、華嚴經懺悔偈</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往昔所造諸惡業            皆由無始貪嗔癡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從身語意之所生                    一切我今皆懺悔</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懺悔要磕多少頭？</a:t>
            </a:r>
            <a:r>
              <a:rPr lang="zh-TW" altLang="en-US" sz="3600" dirty="0">
                <a:latin typeface="標楷體" panose="03000509000000000000" pitchFamily="65" charset="-120"/>
                <a:ea typeface="標楷體" panose="03000509000000000000" pitchFamily="65" charset="-120"/>
              </a:rPr>
              <a:t>一千，才能表示誠心。</a:t>
            </a:r>
          </a:p>
          <a:p>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78010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如何教眾生懺悔 </a:t>
            </a:r>
            <a:r>
              <a:rPr lang="zh-TW" altLang="en-US" sz="3200" dirty="0">
                <a:latin typeface="標楷體" panose="03000509000000000000" pitchFamily="65" charset="-120"/>
                <a:ea typeface="標楷體" panose="03000509000000000000" pitchFamily="65" charset="-120"/>
              </a:rPr>
              <a:t>悟见讲</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224967" y="195486"/>
            <a:ext cx="8019442" cy="4797710"/>
          </a:xfrm>
        </p:spPr>
        <p:txBody>
          <a:bodyPr>
            <a:normAutofit fontScale="85000" lnSpcReduction="20000"/>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三、六萬年的總懺悔</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濟公老師說</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作揖、跪，</a:t>
            </a:r>
            <a:r>
              <a:rPr lang="zh-TW" altLang="en-US" sz="3600" dirty="0">
                <a:latin typeface="標楷體" panose="03000509000000000000" pitchFamily="65" charset="-120"/>
                <a:ea typeface="標楷體" panose="03000509000000000000" pitchFamily="65" charset="-120"/>
              </a:rPr>
              <a:t>明明上帝十叩首，愚夫愚婦○○○，六萬多年來，身口意業及所有無明，造作無邊的罪孽，無邊的罪業，無邊的惡業，無邊的罪過錯，一併叩求 老母大慈大悲赦罪容寬。</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凡人的愚痴</a:t>
            </a:r>
            <a:r>
              <a:rPr lang="zh-TW" altLang="en-US" sz="3600" dirty="0">
                <a:latin typeface="標楷體" panose="03000509000000000000" pitchFamily="65" charset="-120"/>
                <a:ea typeface="標楷體" panose="03000509000000000000" pitchFamily="65" charset="-120"/>
              </a:rPr>
              <a:t>，造成這些冤親債主的痛苦折磨，我今天在 老母蓮前求懺悔，請 老母慈悲作主，我現在真誠的懺悔，永不再犯，一千叩首。</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有書面：</a:t>
            </a:r>
            <a:r>
              <a:rPr lang="zh-TW" altLang="en-US" sz="3600" dirty="0">
                <a:latin typeface="標楷體" panose="03000509000000000000" pitchFamily="65" charset="-120"/>
                <a:ea typeface="標楷體" panose="03000509000000000000" pitchFamily="65" charset="-120"/>
              </a:rPr>
              <a:t>弟子○○○ 俯伏千叩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西元  年歲次 月 日立</a:t>
            </a:r>
            <a:endParaRPr lang="zh-TW" altLang="en-US" sz="3600" dirty="0">
              <a:solidFill>
                <a:srgbClr val="FFC000"/>
              </a:solidFill>
              <a:latin typeface="標楷體" panose="03000509000000000000" pitchFamily="65" charset="-120"/>
              <a:ea typeface="標楷體" panose="03000509000000000000" pitchFamily="65" charset="-120"/>
            </a:endParaRPr>
          </a:p>
          <a:p>
            <a:endParaRPr lang="en-US" altLang="zh-TW" sz="3600" dirty="0">
              <a:latin typeface="標楷體" panose="03000509000000000000" pitchFamily="65" charset="-120"/>
              <a:ea typeface="標楷體" panose="03000509000000000000" pitchFamily="65" charset="-120"/>
            </a:endParaRPr>
          </a:p>
          <a:p>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72733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如何教眾生懺悔 </a:t>
            </a:r>
            <a:r>
              <a:rPr lang="zh-TW" altLang="en-US" sz="3200" dirty="0">
                <a:latin typeface="標楷體" panose="03000509000000000000" pitchFamily="65" charset="-120"/>
                <a:ea typeface="標楷體" panose="03000509000000000000" pitchFamily="65" charset="-120"/>
              </a:rPr>
              <a:t>悟见讲</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224967" y="195486"/>
            <a:ext cx="8019442" cy="4797710"/>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四、開齋破戒懺悔愿文</a:t>
            </a:r>
            <a:endParaRPr lang="en-US" altLang="zh-TW" sz="3600" dirty="0">
              <a:solidFill>
                <a:srgbClr val="FFFF00"/>
              </a:solidFill>
              <a:latin typeface="標楷體" panose="03000509000000000000" pitchFamily="65" charset="-120"/>
              <a:ea typeface="標楷體" panose="03000509000000000000" pitchFamily="65" charset="-120"/>
            </a:endParaRPr>
          </a:p>
          <a:p>
            <a:pPr marL="36576" indent="0">
              <a:buNone/>
            </a:pPr>
            <a:r>
              <a:rPr lang="zh-TW" altLang="en-US" sz="3600" dirty="0">
                <a:latin typeface="標楷體" panose="03000509000000000000" pitchFamily="65" charset="-120"/>
                <a:ea typeface="標楷體" panose="03000509000000000000" pitchFamily="65" charset="-120"/>
              </a:rPr>
              <a:t>懺悔愿文</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弟子 誠惶誠恐虔心跪在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明明上帝蓮下為表明心愿事竊以弟子自求道修道以來深蒙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皇母慈憫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祖師浩德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師尊師母大德無邊前人苦口婆心指導成全始知天道之寶貴玄祖沾恩無奈寸功未立慚愧萬分 </a:t>
            </a:r>
            <a:br>
              <a:rPr lang="zh-TW" altLang="en-US" sz="3600" dirty="0">
                <a:latin typeface="標楷體" panose="03000509000000000000" pitchFamily="65" charset="-120"/>
                <a:ea typeface="標楷體" panose="03000509000000000000" pitchFamily="65" charset="-120"/>
              </a:rPr>
            </a:br>
            <a:endParaRPr lang="zh-TW" altLang="en-US" sz="3600" dirty="0">
              <a:solidFill>
                <a:srgbClr val="FFC000"/>
              </a:solidFill>
              <a:latin typeface="標楷體" panose="03000509000000000000" pitchFamily="65" charset="-120"/>
              <a:ea typeface="標楷體" panose="03000509000000000000" pitchFamily="65" charset="-120"/>
            </a:endParaRPr>
          </a:p>
          <a:p>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33862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如何教眾生懺悔 </a:t>
            </a:r>
            <a:r>
              <a:rPr lang="zh-TW" altLang="en-US" sz="3200" dirty="0">
                <a:latin typeface="標楷體" panose="03000509000000000000" pitchFamily="65" charset="-120"/>
                <a:ea typeface="標楷體" panose="03000509000000000000" pitchFamily="65" charset="-120"/>
              </a:rPr>
              <a:t>悟见讲</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224967" y="195486"/>
            <a:ext cx="8019442" cy="4797710"/>
          </a:xfrm>
        </p:spPr>
        <p:txBody>
          <a:bodyPr>
            <a:normAutofit fontScale="92500"/>
          </a:bodyPr>
          <a:lstStyle/>
          <a:p>
            <a:r>
              <a:rPr lang="zh-TW" altLang="en-US" sz="3600" dirty="0">
                <a:latin typeface="標楷體" panose="03000509000000000000" pitchFamily="65" charset="-120"/>
                <a:ea typeface="標楷體" panose="03000509000000000000" pitchFamily="65" charset="-120"/>
              </a:rPr>
              <a:t>數年前因一時迷昧冤孽上身開齋破戒罪該萬死今又蒙前人點傳師成全警醒愚迷今願在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皇母蓮前實心懺悔痛改前非重發心愿尊師重道謹守佛規清口茹素始終如一千魔萬考永不退志如有虛心假意陽奉陰違心口不一不照愿實行者願受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天譴雷誅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      弟子○○○ 俯伏百叩 </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西元  年歲次 月 日立</a:t>
            </a:r>
            <a:endParaRPr lang="zh-TW" altLang="en-US" sz="3600" dirty="0">
              <a:solidFill>
                <a:srgbClr val="FFC000"/>
              </a:solidFill>
              <a:latin typeface="標楷體" panose="03000509000000000000" pitchFamily="65" charset="-120"/>
              <a:ea typeface="標楷體" panose="03000509000000000000" pitchFamily="65" charset="-120"/>
            </a:endParaRPr>
          </a:p>
          <a:p>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429684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如何教眾生懺悔 </a:t>
            </a:r>
            <a:r>
              <a:rPr lang="zh-TW" altLang="en-US" sz="3200" dirty="0">
                <a:latin typeface="標楷體" panose="03000509000000000000" pitchFamily="65" charset="-120"/>
                <a:ea typeface="標楷體" panose="03000509000000000000" pitchFamily="65" charset="-120"/>
              </a:rPr>
              <a:t>悟见讲</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224967" y="195486"/>
            <a:ext cx="8019442" cy="4797710"/>
          </a:xfrm>
        </p:spPr>
        <p:txBody>
          <a:bodyPr>
            <a:normAutofit fontScale="92500" lnSpcReduction="20000"/>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五、惠能大師懺悔愿</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六祖說</a:t>
            </a:r>
            <a:endParaRPr lang="en-US" altLang="zh-TW" sz="3600" dirty="0">
              <a:latin typeface="標楷體" panose="03000509000000000000" pitchFamily="65" charset="-120"/>
              <a:ea typeface="標楷體" panose="03000509000000000000" pitchFamily="65" charset="-120"/>
            </a:endParaRPr>
          </a:p>
          <a:p>
            <a:r>
              <a:rPr lang="en-US" altLang="zh-TW" sz="3600" dirty="0">
                <a:solidFill>
                  <a:srgbClr val="FFC000"/>
                </a:solidFill>
                <a:latin typeface="標楷體" panose="03000509000000000000" pitchFamily="65" charset="-120"/>
                <a:ea typeface="標楷體" panose="03000509000000000000" pitchFamily="65" charset="-120"/>
              </a:rPr>
              <a:t>﹁</a:t>
            </a:r>
            <a:r>
              <a:rPr lang="zh-TW" altLang="en-US" sz="3600" dirty="0">
                <a:solidFill>
                  <a:srgbClr val="FFC000"/>
                </a:solidFill>
                <a:latin typeface="標楷體" panose="03000509000000000000" pitchFamily="65" charset="-120"/>
                <a:ea typeface="標楷體" panose="03000509000000000000" pitchFamily="65" charset="-120"/>
              </a:rPr>
              <a:t>弟子等，從前念今念及後念</a:t>
            </a:r>
            <a:r>
              <a:rPr lang="zh-TW" altLang="en-US" sz="3600" dirty="0">
                <a:latin typeface="標楷體" panose="03000509000000000000" pitchFamily="65" charset="-120"/>
                <a:ea typeface="標楷體" panose="03000509000000000000" pitchFamily="65" charset="-120"/>
              </a:rPr>
              <a:t>，念念不被愚迷染，從前所有惡業愚迷等罪，悉皆懺悔，願一時消滅，永不復起。</a:t>
            </a:r>
            <a:r>
              <a:rPr lang="zh-TW" altLang="en-US" sz="3600" dirty="0">
                <a:solidFill>
                  <a:srgbClr val="FFC000"/>
                </a:solidFill>
                <a:latin typeface="標楷體" panose="03000509000000000000" pitchFamily="65" charset="-120"/>
                <a:ea typeface="標楷體" panose="03000509000000000000" pitchFamily="65" charset="-120"/>
              </a:rPr>
              <a:t>弟子等，從前念今念及後念，</a:t>
            </a:r>
            <a:r>
              <a:rPr lang="zh-TW" altLang="en-US" sz="3600" dirty="0">
                <a:latin typeface="標楷體" panose="03000509000000000000" pitchFamily="65" charset="-120"/>
                <a:ea typeface="標楷體" panose="03000509000000000000" pitchFamily="65" charset="-120"/>
              </a:rPr>
              <a:t>念念不被憍誑染；從前所有惡業憍誑等罪，悉皆懺悔，願一時消滅，永不復起。</a:t>
            </a:r>
            <a:r>
              <a:rPr lang="zh-TW" altLang="en-US" sz="3600" dirty="0">
                <a:solidFill>
                  <a:srgbClr val="FFC000"/>
                </a:solidFill>
                <a:latin typeface="標楷體" panose="03000509000000000000" pitchFamily="65" charset="-120"/>
                <a:ea typeface="標楷體" panose="03000509000000000000" pitchFamily="65" charset="-120"/>
              </a:rPr>
              <a:t>弟子等，從前念今念及後念，</a:t>
            </a:r>
            <a:r>
              <a:rPr lang="zh-TW" altLang="en-US" sz="3600" dirty="0">
                <a:latin typeface="標楷體" panose="03000509000000000000" pitchFamily="65" charset="-120"/>
                <a:ea typeface="標楷體" panose="03000509000000000000" pitchFamily="65" charset="-120"/>
              </a:rPr>
              <a:t>念念不被嫉妒染；從前所有惡業嫉妒等罪，悉皆懺悔，願一時消滅，永不復起。</a:t>
            </a:r>
            <a:r>
              <a:rPr lang="en-US" altLang="zh-TW" sz="3600" dirty="0">
                <a:latin typeface="標楷體" panose="03000509000000000000" pitchFamily="65" charset="-120"/>
                <a:ea typeface="標楷體" panose="03000509000000000000" pitchFamily="65" charset="-120"/>
              </a:rPr>
              <a:t>﹂</a:t>
            </a:r>
          </a:p>
          <a:p>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013936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如何教眾生懺悔 </a:t>
            </a:r>
            <a:r>
              <a:rPr lang="zh-TW" altLang="en-US" sz="3200" dirty="0">
                <a:latin typeface="標楷體" panose="03000509000000000000" pitchFamily="65" charset="-120"/>
                <a:ea typeface="標楷體" panose="03000509000000000000" pitchFamily="65" charset="-120"/>
              </a:rPr>
              <a:t>悟见讲</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224967" y="195486"/>
            <a:ext cx="8019442" cy="4797710"/>
          </a:xfrm>
        </p:spPr>
        <p:txBody>
          <a:bodyPr>
            <a:normAutofit fontScale="92500" lnSpcReduction="10000"/>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六、有病向老母懺悔</a:t>
            </a:r>
            <a:endParaRPr lang="en-US" altLang="zh-TW" sz="3600" dirty="0">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濟公老師說</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違背倫常即罪人</a:t>
            </a:r>
            <a:r>
              <a:rPr lang="zh-TW" altLang="en-US" sz="3600" dirty="0">
                <a:latin typeface="標楷體" panose="03000509000000000000" pitchFamily="65" charset="-120"/>
                <a:ea typeface="標楷體" panose="03000509000000000000" pitchFamily="65" charset="-120"/>
              </a:rPr>
              <a:t>                      佛前懺悔好修真                  無明遮住光明路                 淨水柳枝洗俗塵</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不知自己的過錯</a:t>
            </a:r>
            <a:r>
              <a:rPr lang="zh-TW" altLang="en-US" sz="3600" dirty="0">
                <a:latin typeface="標楷體" panose="03000509000000000000" pitchFamily="65" charset="-120"/>
                <a:ea typeface="標楷體" panose="03000509000000000000" pitchFamily="65" charset="-120"/>
              </a:rPr>
              <a:t>，不能痛改前非，不知所作所為是正是邪，那能成佛？</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我們遇到有病、有事時</a:t>
            </a:r>
            <a:r>
              <a:rPr lang="zh-TW" altLang="en-US" sz="3600" dirty="0">
                <a:latin typeface="標楷體" panose="03000509000000000000" pitchFamily="65" charset="-120"/>
                <a:ea typeface="標楷體" panose="03000509000000000000" pitchFamily="65" charset="-120"/>
              </a:rPr>
              <a:t>，先要靜下來，不要到處亂問神，最重要的是在老母蓮前反省懺悔，再求 老母賜靈丹，這才是根本。</a:t>
            </a:r>
            <a:endParaRPr lang="en-US" altLang="zh-TW" sz="3600" dirty="0">
              <a:latin typeface="標楷體" panose="03000509000000000000" pitchFamily="65" charset="-120"/>
              <a:ea typeface="標楷體" panose="03000509000000000000" pitchFamily="65" charset="-120"/>
            </a:endParaRPr>
          </a:p>
          <a:p>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734703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a:bodyPr>
          <a:lstStyle/>
          <a:p>
            <a:r>
              <a:rPr lang="zh-TW" altLang="en-US" sz="3600" dirty="0">
                <a:solidFill>
                  <a:srgbClr val="FF0000"/>
                </a:solidFill>
                <a:latin typeface="標楷體" panose="03000509000000000000" pitchFamily="65" charset="-120"/>
                <a:ea typeface="標楷體" panose="03000509000000000000" pitchFamily="65" charset="-120"/>
              </a:rPr>
              <a:t>如何教眾生懺悔 </a:t>
            </a:r>
            <a:r>
              <a:rPr lang="zh-TW" altLang="en-US" sz="3200" dirty="0">
                <a:latin typeface="標楷體" panose="03000509000000000000" pitchFamily="65" charset="-120"/>
                <a:ea typeface="標楷體" panose="03000509000000000000" pitchFamily="65" charset="-120"/>
              </a:rPr>
              <a:t>悟见讲</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224967" y="195486"/>
            <a:ext cx="8019442" cy="4797710"/>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七、罪惡除盡顯光明</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濟公老師訓</a:t>
            </a:r>
            <a:endParaRPr lang="en-US" altLang="zh-TW" sz="3600" dirty="0">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實行懺悔真懺悔          罪惡除盡顯光明</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若以此事為閑論            終久何能見効功</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明理更要急化眾               真知真明須真行</a:t>
            </a:r>
            <a:br>
              <a:rPr lang="zh-TW" altLang="en-US" sz="3600" dirty="0">
                <a:solidFill>
                  <a:srgbClr val="FFC000"/>
                </a:solidFill>
                <a:latin typeface="標楷體" panose="03000509000000000000" pitchFamily="65" charset="-120"/>
                <a:ea typeface="標楷體" panose="03000509000000000000" pitchFamily="65" charset="-120"/>
              </a:rPr>
            </a:br>
            <a:r>
              <a:rPr lang="zh-TW" altLang="en-US" sz="3600" dirty="0">
                <a:solidFill>
                  <a:srgbClr val="FFC000"/>
                </a:solidFill>
                <a:latin typeface="標楷體" panose="03000509000000000000" pitchFamily="65" charset="-120"/>
                <a:ea typeface="標楷體" panose="03000509000000000000" pitchFamily="65" charset="-120"/>
              </a:rPr>
              <a:t>今生若不實心懺                錯過再悔恐不能</a:t>
            </a:r>
            <a:br>
              <a:rPr lang="zh-TW" altLang="en-US" sz="3600" dirty="0">
                <a:solidFill>
                  <a:srgbClr val="FFC000"/>
                </a:solidFill>
                <a:latin typeface="標楷體" panose="03000509000000000000" pitchFamily="65" charset="-120"/>
                <a:ea typeface="標楷體" panose="03000509000000000000" pitchFamily="65" charset="-120"/>
              </a:rPr>
            </a:br>
            <a:br>
              <a:rPr lang="zh-TW" altLang="en-US" sz="3600" dirty="0">
                <a:solidFill>
                  <a:srgbClr val="FFC000"/>
                </a:solidFill>
                <a:latin typeface="標楷體" panose="03000509000000000000" pitchFamily="65" charset="-120"/>
                <a:ea typeface="標楷體" panose="03000509000000000000" pitchFamily="65" charset="-120"/>
              </a:rPr>
            </a:br>
            <a:endParaRPr lang="zh-TW" altLang="en-US" sz="3600" dirty="0">
              <a:solidFill>
                <a:srgbClr val="FFC000"/>
              </a:solidFill>
              <a:latin typeface="標楷體" panose="03000509000000000000" pitchFamily="65" charset="-120"/>
              <a:ea typeface="標楷體" panose="03000509000000000000" pitchFamily="65" charset="-120"/>
            </a:endParaRPr>
          </a:p>
          <a:p>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277965751"/>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3043</TotalTime>
  <Words>738</Words>
  <Application>Microsoft Office PowerPoint</Application>
  <PresentationFormat>如螢幕大小 (16:9)</PresentationFormat>
  <Paragraphs>42</Paragraphs>
  <Slides>8</Slides>
  <Notes>8</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8</vt:i4>
      </vt:variant>
    </vt:vector>
  </HeadingPairs>
  <TitlesOfParts>
    <vt:vector size="14" baseType="lpstr">
      <vt:lpstr>標楷體</vt:lpstr>
      <vt:lpstr>Arial</vt:lpstr>
      <vt:lpstr>Calibri</vt:lpstr>
      <vt:lpstr>Franklin Gothic Book</vt:lpstr>
      <vt:lpstr>Wingdings 2</vt:lpstr>
      <vt:lpstr>科技</vt:lpstr>
      <vt:lpstr>如何教眾生懺悔 悟见讲</vt:lpstr>
      <vt:lpstr>如何教眾生懺悔 悟见讲</vt:lpstr>
      <vt:lpstr>如何教眾生懺悔 悟见讲</vt:lpstr>
      <vt:lpstr>如何教眾生懺悔 悟见讲</vt:lpstr>
      <vt:lpstr>如何教眾生懺悔 悟见讲</vt:lpstr>
      <vt:lpstr>如何教眾生懺悔 悟见讲</vt:lpstr>
      <vt:lpstr>如何教眾生懺悔 悟见讲</vt:lpstr>
      <vt:lpstr>如何教眾生懺悔 悟见讲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老兄 悟見</cp:lastModifiedBy>
  <cp:revision>654</cp:revision>
  <dcterms:created xsi:type="dcterms:W3CDTF">2014-02-15T05:50:45Z</dcterms:created>
  <dcterms:modified xsi:type="dcterms:W3CDTF">2020-11-14T11:44:17Z</dcterms:modified>
  <cp:contentStatus/>
</cp:coreProperties>
</file>