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73" r:id="rId4"/>
    <p:sldId id="272" r:id="rId5"/>
    <p:sldId id="271" r:id="rId6"/>
    <p:sldId id="277" r:id="rId7"/>
    <p:sldId id="275" r:id="rId8"/>
    <p:sldId id="274" r:id="rId9"/>
    <p:sldId id="269" r:id="rId10"/>
    <p:sldId id="268" r:id="rId11"/>
    <p:sldId id="266" r:id="rId12"/>
    <p:sldId id="267" r:id="rId13"/>
    <p:sldId id="278" r:id="rId14"/>
    <p:sldId id="279" r:id="rId15"/>
    <p:sldId id="276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天道的懺悔論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一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前言：上天不罰悔過之</a:t>
            </a:r>
            <a:r>
              <a:rPr lang="zh-TW" altLang="en-US" sz="3600" dirty="0" smtClean="0">
                <a:ea typeface="全真顏體" pitchFamily="49" charset="-120"/>
              </a:rPr>
              <a:t>人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一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孔子說：人非聖賢，孰能無過</a:t>
            </a:r>
            <a:r>
              <a:rPr lang="zh-TW" altLang="en-US" sz="3600" dirty="0" smtClean="0">
                <a:ea typeface="全真顏體" pitchFamily="49" charset="-120"/>
              </a:rPr>
              <a:t>？  知</a:t>
            </a:r>
            <a:r>
              <a:rPr lang="zh-TW" altLang="en-US" sz="3600" dirty="0">
                <a:ea typeface="全真顏體" pitchFamily="49" charset="-120"/>
              </a:rPr>
              <a:t>過能改善莫大焉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二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老師</a:t>
            </a:r>
            <a:r>
              <a:rPr lang="zh-TW" altLang="en-US" sz="3600" dirty="0" smtClean="0">
                <a:ea typeface="全真顏體" pitchFamily="49" charset="-120"/>
              </a:rPr>
              <a:t>的話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　</a:t>
            </a:r>
            <a:r>
              <a:rPr lang="en-US" altLang="zh-TW" sz="3600" dirty="0">
                <a:ea typeface="全真顏體" pitchFamily="49" charset="-120"/>
              </a:rPr>
              <a:t>1.</a:t>
            </a:r>
            <a:r>
              <a:rPr lang="zh-TW" altLang="en-US" sz="3600" dirty="0">
                <a:ea typeface="全真顏體" pitchFamily="49" charset="-120"/>
              </a:rPr>
              <a:t>人就是人，一定有差錯，老師在世時也有差錯。沒關係，有錯敢快改不要一直錯下去，免得愈陷愈深。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的懺悔論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二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自性佛堂，時時要迴光返照，莫顛倒錯亂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 smtClean="0">
                <a:ea typeface="全真顏體" pitchFamily="49" charset="-120"/>
              </a:rPr>
              <a:t>1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時時要</a:t>
            </a:r>
            <a:r>
              <a:rPr lang="zh-TW" altLang="en-US" sz="3600" dirty="0" smtClean="0">
                <a:ea typeface="全真顏體" pitchFamily="49" charset="-120"/>
              </a:rPr>
              <a:t>迴光返照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　師云：迴光的意義，在於能夠撿討自己的過錯；返照的用途，在於能夠發現自己的毛病。迴光返照也就是反省，反省是大徹大悟的起點。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天道的懺悔論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2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自性自</a:t>
            </a:r>
            <a:r>
              <a:rPr lang="zh-TW" altLang="en-US" sz="3600" dirty="0" smtClean="0">
                <a:ea typeface="全真顏體" pitchFamily="49" charset="-120"/>
              </a:rPr>
              <a:t>渡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 smtClean="0">
                <a:ea typeface="全真顏體" pitchFamily="49" charset="-120"/>
              </a:rPr>
              <a:t>  </a:t>
            </a:r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en-US" altLang="zh-TW" sz="3600" dirty="0">
                <a:ea typeface="全真顏體" pitchFamily="49" charset="-120"/>
              </a:rPr>
              <a:t>1)</a:t>
            </a:r>
            <a:r>
              <a:rPr lang="zh-TW" altLang="en-US" sz="3600" dirty="0">
                <a:ea typeface="全真顏體" pitchFamily="49" charset="-120"/>
              </a:rPr>
              <a:t>自心眾生無邊誓願</a:t>
            </a:r>
            <a:r>
              <a:rPr lang="zh-TW" altLang="en-US" sz="3600" dirty="0" smtClean="0">
                <a:ea typeface="全真顏體" pitchFamily="49" charset="-120"/>
              </a:rPr>
              <a:t>度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zh-TW" altLang="en-US" sz="3600" dirty="0" smtClean="0">
                <a:ea typeface="全真顏體" pitchFamily="49" charset="-120"/>
              </a:rPr>
              <a:t>◎</a:t>
            </a:r>
            <a:r>
              <a:rPr lang="zh-TW" altLang="en-US" sz="3600" dirty="0">
                <a:ea typeface="全真顏體" pitchFamily="49" charset="-120"/>
              </a:rPr>
              <a:t>六祖云：</a:t>
            </a:r>
            <a:r>
              <a:rPr lang="en-US" altLang="zh-TW" sz="3600" dirty="0">
                <a:ea typeface="全真顏體" pitchFamily="49" charset="-120"/>
              </a:rPr>
              <a:t>﹁</a:t>
            </a:r>
            <a:r>
              <a:rPr lang="zh-TW" altLang="en-US" sz="3600" dirty="0">
                <a:ea typeface="全真顏體" pitchFamily="49" charset="-120"/>
              </a:rPr>
              <a:t>善知識！心中眾生，所謂邪迷心、誑妄心、不善心、嫉妒心、惡毒心，如是等心，盡是眾生；各須自性自度，是名真度。</a:t>
            </a:r>
            <a:r>
              <a:rPr lang="en-US" altLang="zh-TW" sz="3600" dirty="0">
                <a:ea typeface="全真顏體" pitchFamily="49" charset="-120"/>
              </a:rPr>
              <a:t>﹂</a:t>
            </a:r>
            <a:r>
              <a:rPr lang="zh-TW" altLang="en-US" sz="3600" dirty="0">
                <a:ea typeface="全真顏體" pitchFamily="49" charset="-120"/>
              </a:rPr>
              <a:t>何名</a:t>
            </a:r>
            <a:r>
              <a:rPr lang="en-US" altLang="zh-TW" sz="3600" dirty="0">
                <a:ea typeface="全真顏體" pitchFamily="49" charset="-120"/>
              </a:rPr>
              <a:t>﹁</a:t>
            </a:r>
            <a:r>
              <a:rPr lang="zh-TW" altLang="en-US" sz="3600" dirty="0">
                <a:ea typeface="全真顏體" pitchFamily="49" charset="-120"/>
              </a:rPr>
              <a:t>自性自度 </a:t>
            </a:r>
            <a:r>
              <a:rPr lang="en-US" altLang="zh-TW" sz="3600" dirty="0">
                <a:ea typeface="全真顏體" pitchFamily="49" charset="-120"/>
              </a:rPr>
              <a:t>﹂</a:t>
            </a:r>
            <a:r>
              <a:rPr lang="zh-TW" altLang="en-US" sz="3600" dirty="0" smtClean="0">
                <a:ea typeface="全真顏體" pitchFamily="49" charset="-120"/>
              </a:rPr>
              <a:t>？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天道的懺悔論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zh-TW" altLang="en-US" sz="3600" dirty="0">
                <a:ea typeface="全真顏體" pitchFamily="49" charset="-120"/>
              </a:rPr>
              <a:t>即自心中邪見煩惱愚癡眾生，將正見度。既有正見，使般若智打破愚癡迷妄眾生，各各自度。邪來正渡，迷來悟度，愚來智渡，惡來善度，如是度者，名為真 度。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天道的懺悔論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en-US" altLang="zh-TW" sz="3600" dirty="0">
                <a:ea typeface="全真顏體" pitchFamily="49" charset="-120"/>
              </a:rPr>
              <a:t>2)</a:t>
            </a:r>
            <a:r>
              <a:rPr lang="zh-TW" altLang="en-US" sz="3600" dirty="0">
                <a:ea typeface="全真顏體" pitchFamily="49" charset="-120"/>
              </a:rPr>
              <a:t>將自性般若智，除卻虛妄思想心，須自見性，常行正法。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en-US" altLang="zh-TW" sz="3600" dirty="0">
                <a:ea typeface="全真顏體" pitchFamily="49" charset="-120"/>
              </a:rPr>
              <a:t>3)</a:t>
            </a:r>
            <a:r>
              <a:rPr lang="zh-TW" altLang="en-US" sz="3600" dirty="0">
                <a:ea typeface="全真顏體" pitchFamily="49" charset="-120"/>
              </a:rPr>
              <a:t>常能下心，行於真正，離迷離覺，常生般若，除真除妄，即見佛性，即言下佛道成。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2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的懺悔論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zh-TW" altLang="en-US" sz="3600" dirty="0">
                <a:ea typeface="全真顏體" pitchFamily="49" charset="-120"/>
              </a:rPr>
              <a:t>三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結 論：以老師的話來做</a:t>
            </a:r>
            <a:r>
              <a:rPr lang="zh-TW" altLang="en-US" sz="3600" dirty="0" smtClean="0">
                <a:ea typeface="全真顏體" pitchFamily="49" charset="-120"/>
              </a:rPr>
              <a:t>結論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一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違背倫常即罪人 佛前懺悔好修真 無明遮住光明路 淨水柳枝洗俗</a:t>
            </a:r>
            <a:r>
              <a:rPr lang="zh-TW" altLang="en-US" sz="3600" dirty="0" smtClean="0">
                <a:ea typeface="全真顏體" pitchFamily="49" charset="-120"/>
              </a:rPr>
              <a:t>塵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二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不知自己的過錯，不能痛改前非，不知所作所為是正是邪，那能成佛？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2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611560" y="267494"/>
            <a:ext cx="7395592" cy="637579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論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三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我們遇到有病、有事時，先要靜下來，不要到處亂問神，最重要的是在老母蓮前反省懺悔，再求  老母賜靈丹，這才是根本</a:t>
            </a:r>
            <a:r>
              <a:rPr lang="zh-TW" altLang="en-US" sz="3600" b="1" dirty="0"/>
              <a:t>。</a:t>
            </a:r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2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天道的懺悔論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2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凡是大過錯，皆是小過錯積成的，故不要姑息小過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en-US" altLang="zh-TW" sz="3600" dirty="0" smtClean="0">
                <a:ea typeface="全真顏體" pitchFamily="49" charset="-120"/>
              </a:rPr>
              <a:t>3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人非聖賢，孰能無過？但有過不寬恕，有罪不掩諱，有錯不憚改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二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天道的懺悔</a:t>
            </a:r>
            <a:r>
              <a:rPr lang="zh-TW" altLang="en-US" sz="3600" dirty="0" smtClean="0">
                <a:ea typeface="全真顏體" pitchFamily="49" charset="-120"/>
              </a:rPr>
              <a:t>觀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天道的懺悔論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天道</a:t>
            </a:r>
            <a:r>
              <a:rPr lang="zh-TW" altLang="en-US" sz="3600" dirty="0">
                <a:ea typeface="全真顏體" pitchFamily="49" charset="-120"/>
              </a:rPr>
              <a:t>的愿懺</a:t>
            </a:r>
            <a:r>
              <a:rPr lang="zh-TW" altLang="en-US" sz="3600" dirty="0" smtClean="0">
                <a:ea typeface="全真顏體" pitchFamily="49" charset="-120"/>
              </a:rPr>
              <a:t>文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zh-TW" altLang="en-US" sz="3600" dirty="0" smtClean="0">
                <a:ea typeface="全真顏體" pitchFamily="49" charset="-120"/>
              </a:rPr>
              <a:t>餘</a:t>
            </a:r>
            <a:r>
              <a:rPr lang="zh-TW" altLang="en-US" sz="3600" dirty="0">
                <a:ea typeface="全真顏體" pitchFamily="49" charset="-120"/>
              </a:rPr>
              <a:t>蘊</a:t>
            </a:r>
            <a:r>
              <a:rPr lang="en-US" altLang="zh-TW" sz="3600" dirty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信士</a:t>
            </a:r>
            <a:r>
              <a:rPr lang="en-US" altLang="zh-TW" sz="3600" dirty="0">
                <a:ea typeface="全真顏體" pitchFamily="49" charset="-120"/>
              </a:rPr>
              <a:t>)○○○</a:t>
            </a:r>
            <a:r>
              <a:rPr lang="zh-TW" altLang="en-US" sz="3600" dirty="0">
                <a:ea typeface="全真顏體" pitchFamily="49" charset="-120"/>
              </a:rPr>
              <a:t>，虔心跪在 明明上帝蓮下，幸受真傳。彌勒祖師，妙法無邊，護庇眾生，懺悔佛前，改過自新，同註天盤；凡係佛堂顛倒錯亂，望祈 祖師赦罪容寬；南無阿彌十佛天元。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天道的懺悔論</a:t>
            </a: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zh-TW" altLang="en-US" sz="3600" dirty="0">
                <a:ea typeface="全真顏體" pitchFamily="49" charset="-120"/>
              </a:rPr>
              <a:t>一</a:t>
            </a:r>
            <a:r>
              <a:rPr lang="en-US" altLang="zh-TW" sz="3600" dirty="0">
                <a:ea typeface="全真顏體" pitchFamily="49" charset="-120"/>
              </a:rPr>
              <a:t>)</a:t>
            </a:r>
            <a:r>
              <a:rPr lang="zh-TW" altLang="en-US" sz="3600" dirty="0">
                <a:ea typeface="全真顏體" pitchFamily="49" charset="-120"/>
              </a:rPr>
              <a:t>懺悔佛</a:t>
            </a:r>
            <a:r>
              <a:rPr lang="zh-TW" altLang="en-US" sz="3600" dirty="0" smtClean="0">
                <a:ea typeface="全真顏體" pitchFamily="49" charset="-120"/>
              </a:rPr>
              <a:t>前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 smtClean="0">
                <a:ea typeface="全真顏體" pitchFamily="49" charset="-120"/>
              </a:rPr>
              <a:t>1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 smtClean="0">
                <a:ea typeface="全真顏體" pitchFamily="49" charset="-120"/>
              </a:rPr>
              <a:t>向老</a:t>
            </a:r>
            <a:r>
              <a:rPr lang="zh-TW" altLang="en-US" sz="3600" dirty="0">
                <a:ea typeface="全真顏體" pitchFamily="49" charset="-120"/>
              </a:rPr>
              <a:t>母及彌勒祖師懺悔，並求其赦罪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 smtClean="0">
                <a:ea typeface="全真顏體" pitchFamily="49" charset="-120"/>
              </a:rPr>
              <a:t>2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懺悔的真義：如六祖所</a:t>
            </a:r>
            <a:r>
              <a:rPr lang="zh-TW" altLang="en-US" sz="3600" dirty="0" smtClean="0">
                <a:ea typeface="全真顏體" pitchFamily="49" charset="-120"/>
              </a:rPr>
              <a:t>言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　</a:t>
            </a:r>
            <a:r>
              <a:rPr lang="en-US" altLang="zh-TW" sz="3600" dirty="0">
                <a:ea typeface="全真顏體" pitchFamily="49" charset="-120"/>
              </a:rPr>
              <a:t>(1)</a:t>
            </a:r>
            <a:r>
              <a:rPr lang="zh-TW" altLang="en-US" sz="3600" dirty="0">
                <a:ea typeface="全真顏體" pitchFamily="49" charset="-120"/>
              </a:rPr>
              <a:t>懺者，懺其前愆；從前所有惡業，愚迷憍誑嫉妒等罪，悉皆盡懺，永不復起，是名為懺。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r>
              <a:rPr lang="zh-TW" altLang="en-US" sz="3600" b="1" dirty="0"/>
              <a:t>　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的懺悔論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  (</a:t>
            </a:r>
            <a:r>
              <a:rPr lang="en-US" altLang="zh-TW" sz="3600" dirty="0">
                <a:ea typeface="全真顏體" pitchFamily="49" charset="-120"/>
              </a:rPr>
              <a:t>2)</a:t>
            </a:r>
            <a:r>
              <a:rPr lang="zh-TW" altLang="en-US" sz="3600" dirty="0">
                <a:ea typeface="全真顏體" pitchFamily="49" charset="-120"/>
              </a:rPr>
              <a:t>悔者，悔其後過；從今以後，所有惡業，愚迷憍誑嫉妒等罪，今已覺悟，悉皆永斷，更不復作，是名為悔。</a:t>
            </a:r>
            <a:r>
              <a:rPr lang="en-US" altLang="zh-TW" sz="3600" dirty="0" smtClean="0">
                <a:ea typeface="全真顏體" pitchFamily="49" charset="-120"/>
              </a:rPr>
              <a:t>﹂</a:t>
            </a:r>
            <a:r>
              <a:rPr lang="en-US" altLang="zh-TW" sz="3600" dirty="0">
                <a:ea typeface="全真顏體" pitchFamily="49" charset="-120"/>
              </a:rPr>
              <a:t/>
            </a:r>
            <a:br>
              <a:rPr lang="en-US" altLang="zh-TW" sz="3600" dirty="0">
                <a:ea typeface="全真顏體" pitchFamily="49" charset="-120"/>
              </a:rPr>
            </a:br>
            <a:r>
              <a:rPr lang="en-US" altLang="zh-TW" sz="3600" dirty="0" smtClean="0">
                <a:ea typeface="全真顏體" pitchFamily="49" charset="-120"/>
              </a:rPr>
              <a:t>3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天道的懺悔是真懺悔，不是凡夫的懺悔。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的懺悔論</a:t>
            </a:r>
            <a:r>
              <a:rPr lang="en-US" altLang="zh-TW" sz="4000" b="1" dirty="0"/>
              <a:t/>
            </a:r>
            <a:br>
              <a:rPr lang="en-US" altLang="zh-TW" sz="4000" b="1" dirty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b="1" dirty="0"/>
              <a:t>(</a:t>
            </a:r>
            <a:r>
              <a:rPr lang="en-US" altLang="zh-TW" sz="3600" dirty="0">
                <a:ea typeface="全真顏體" pitchFamily="49" charset="-120"/>
              </a:rPr>
              <a:t>1)</a:t>
            </a:r>
            <a:r>
              <a:rPr lang="zh-TW" altLang="en-US" sz="3600" dirty="0">
                <a:ea typeface="全真顏體" pitchFamily="49" charset="-120"/>
              </a:rPr>
              <a:t>凡夫的懺悔</a:t>
            </a:r>
            <a:r>
              <a:rPr lang="en-US" altLang="zh-TW" sz="3600" dirty="0">
                <a:ea typeface="全真顏體" pitchFamily="49" charset="-120"/>
              </a:rPr>
              <a:t>----</a:t>
            </a:r>
            <a:r>
              <a:rPr lang="zh-TW" altLang="en-US" sz="3600" dirty="0">
                <a:ea typeface="全真顏體" pitchFamily="49" charset="-120"/>
              </a:rPr>
              <a:t>只知懺其前愆，不知悔其後過。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en-US" altLang="zh-TW" sz="3600" dirty="0">
                <a:ea typeface="全真顏體" pitchFamily="49" charset="-120"/>
              </a:rPr>
              <a:t>a.</a:t>
            </a:r>
            <a:r>
              <a:rPr lang="zh-TW" altLang="en-US" sz="3600" dirty="0">
                <a:ea typeface="全真顏體" pitchFamily="49" charset="-120"/>
              </a:rPr>
              <a:t>不是懺悔：六祖云：凡夫愚迷，只知懺其前愆，不知悔其後過。以不悔故，前愆不滅，後過又生。前愆既不滅，後過復又生，何名</a:t>
            </a:r>
            <a:r>
              <a:rPr lang="en-US" altLang="zh-TW" sz="3600" dirty="0">
                <a:ea typeface="全真顏體" pitchFamily="49" charset="-120"/>
              </a:rPr>
              <a:t>﹁</a:t>
            </a:r>
            <a:r>
              <a:rPr lang="zh-TW" altLang="en-US" sz="3600" dirty="0">
                <a:ea typeface="全真顏體" pitchFamily="49" charset="-120"/>
              </a:rPr>
              <a:t>懺悔</a:t>
            </a:r>
            <a:r>
              <a:rPr lang="en-US" altLang="zh-TW" sz="3600" dirty="0">
                <a:ea typeface="全真顏體" pitchFamily="49" charset="-120"/>
              </a:rPr>
              <a:t>﹂</a:t>
            </a:r>
            <a:r>
              <a:rPr lang="zh-TW" altLang="en-US" sz="3600" dirty="0">
                <a:ea typeface="全真顏體" pitchFamily="49" charset="-120"/>
              </a:rPr>
              <a:t>？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2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的懺悔論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en-US" altLang="zh-TW" sz="3600" dirty="0" smtClean="0">
                <a:ea typeface="全真顏體" pitchFamily="49" charset="-120"/>
              </a:rPr>
              <a:t>b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罪仍在：六祖：</a:t>
            </a:r>
            <a:r>
              <a:rPr lang="en-US" altLang="zh-TW" sz="3600" dirty="0">
                <a:ea typeface="全真顏體" pitchFamily="49" charset="-120"/>
              </a:rPr>
              <a:t>﹁</a:t>
            </a:r>
            <a:r>
              <a:rPr lang="zh-TW" altLang="en-US" sz="3600" dirty="0">
                <a:ea typeface="全真顏體" pitchFamily="49" charset="-120"/>
              </a:rPr>
              <a:t>迷人修福不修道，只言修福便是道，布施供養福無邊，心中三惡元來造。擬將修福欲滅罪，後世得福罪還在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en-US" altLang="zh-TW" sz="3600" dirty="0" smtClean="0">
                <a:ea typeface="全真顏體" pitchFamily="49" charset="-120"/>
              </a:rPr>
              <a:t>(</a:t>
            </a:r>
            <a:r>
              <a:rPr lang="en-US" altLang="zh-TW" sz="3600" dirty="0">
                <a:ea typeface="全真顏體" pitchFamily="49" charset="-120"/>
              </a:rPr>
              <a:t>2)</a:t>
            </a:r>
            <a:r>
              <a:rPr lang="zh-TW" altLang="en-US" sz="3600" dirty="0">
                <a:ea typeface="全真顏體" pitchFamily="49" charset="-120"/>
              </a:rPr>
              <a:t>天道的懺悔是真懺悔：但向心中除罪緣，各自性中真懺悔。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的懺悔論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如</a:t>
            </a:r>
            <a:r>
              <a:rPr lang="zh-TW" altLang="en-US" sz="3600" dirty="0">
                <a:ea typeface="全真顏體" pitchFamily="49" charset="-120"/>
              </a:rPr>
              <a:t>六祖所云：</a:t>
            </a:r>
            <a:r>
              <a:rPr lang="en-US" altLang="zh-TW" sz="3600" dirty="0">
                <a:ea typeface="全真顏體" pitchFamily="49" charset="-120"/>
              </a:rPr>
              <a:t>﹁</a:t>
            </a:r>
            <a:r>
              <a:rPr lang="zh-TW" altLang="en-US" sz="3600" dirty="0">
                <a:ea typeface="全真顏體" pitchFamily="49" charset="-120"/>
              </a:rPr>
              <a:t>弟子等，從前念今念及後念，念念不被愚迷染，從前所有惡業愚迷等罪，悉皆懺悔，願一時消滅，永不復起。弟子等，從前念今念及後 念，念念不被憍誑染；從前所有惡業憍誑等罪，悉皆懺悔，願一時消滅，永不復起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的懺悔論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dirty="0">
              <a:solidFill>
                <a:srgbClr val="FF0000"/>
              </a:solidFill>
              <a:latin typeface="Times New Roman" pitchFamily="18" charset="0"/>
              <a:ea typeface="全真顏體" pitchFamily="49" charset="-120"/>
              <a:cs typeface="Times New Roman" pitchFamily="18" charset="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1059582"/>
            <a:ext cx="8219256" cy="3960440"/>
          </a:xfrm>
        </p:spPr>
        <p:txBody>
          <a:bodyPr vert="horz">
            <a:noAutofit/>
          </a:bodyPr>
          <a:lstStyle/>
          <a:p>
            <a:r>
              <a:rPr lang="zh-TW" altLang="en-US" sz="3600" dirty="0">
                <a:ea typeface="全真顏體" pitchFamily="49" charset="-120"/>
              </a:rPr>
              <a:t>弟子等，從前念今念及後念，念念不被嫉妒染；從前所有惡業嫉妒等罪，悉皆懺 悔，願一時消滅，永不復起。</a:t>
            </a:r>
            <a:r>
              <a:rPr lang="en-US" altLang="zh-TW" sz="3600" dirty="0">
                <a:ea typeface="全真顏體" pitchFamily="49" charset="-120"/>
              </a:rPr>
              <a:t>﹂</a:t>
            </a:r>
            <a:r>
              <a:rPr lang="zh-TW" altLang="en-US" sz="3600" dirty="0">
                <a:ea typeface="全真顏體" pitchFamily="49" charset="-120"/>
              </a:rPr>
              <a:t>善知識！以上是為</a:t>
            </a:r>
            <a:r>
              <a:rPr lang="en-US" altLang="zh-TW" sz="3600" dirty="0">
                <a:ea typeface="全真顏體" pitchFamily="49" charset="-120"/>
              </a:rPr>
              <a:t>﹁</a:t>
            </a:r>
            <a:r>
              <a:rPr lang="zh-TW" altLang="en-US" sz="3600" dirty="0">
                <a:ea typeface="全真顏體" pitchFamily="49" charset="-120"/>
              </a:rPr>
              <a:t>無相懺悔</a:t>
            </a:r>
            <a:r>
              <a:rPr lang="en-US" altLang="zh-TW" sz="3600" dirty="0">
                <a:ea typeface="全真顏體" pitchFamily="49" charset="-120"/>
              </a:rPr>
              <a:t>﹂</a:t>
            </a:r>
            <a:br>
              <a:rPr lang="en-US" altLang="zh-TW" sz="3600" dirty="0">
                <a:ea typeface="全真顏體" pitchFamily="49" charset="-120"/>
              </a:rPr>
            </a:br>
            <a:r>
              <a:rPr lang="en-US" altLang="zh-TW" sz="3600" b="1" dirty="0"/>
              <a:t/>
            </a:r>
            <a:br>
              <a:rPr lang="en-US" altLang="zh-TW" sz="3600" b="1" dirty="0"/>
            </a:br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926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</TotalTime>
  <Words>470</Words>
  <Application>Microsoft Office PowerPoint</Application>
  <PresentationFormat>如螢幕大小 (16:9)</PresentationFormat>
  <Paragraphs>35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科技</vt:lpstr>
      <vt:lpstr> 天道的懺悔論 </vt:lpstr>
      <vt:lpstr>天道的懺悔論</vt:lpstr>
      <vt:lpstr>天道的懺悔論</vt:lpstr>
      <vt:lpstr>天道的懺悔論</vt:lpstr>
      <vt:lpstr> 天道的懺悔論 </vt:lpstr>
      <vt:lpstr> 天道的懺悔論 </vt:lpstr>
      <vt:lpstr> 天道的懺悔論 </vt:lpstr>
      <vt:lpstr> 天道的懺悔論 </vt:lpstr>
      <vt:lpstr> 天道的懺悔論 </vt:lpstr>
      <vt:lpstr>天道的懺悔論</vt:lpstr>
      <vt:lpstr>天道的懺悔論</vt:lpstr>
      <vt:lpstr>天道的懺悔論</vt:lpstr>
      <vt:lpstr> 天道的懺悔論 </vt:lpstr>
      <vt:lpstr> 天道的懺悔論 </vt:lpstr>
      <vt:lpstr>  天道的懺悔論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39</cp:revision>
  <dcterms:created xsi:type="dcterms:W3CDTF">2014-02-15T05:50:45Z</dcterms:created>
  <dcterms:modified xsi:type="dcterms:W3CDTF">2014-05-20T01:55:11Z</dcterms:modified>
</cp:coreProperties>
</file>