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54" r:id="rId3"/>
    <p:sldId id="355" r:id="rId4"/>
    <p:sldId id="356" r:id="rId5"/>
    <p:sldId id="35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5EE015B5-BD94-4179-BFC9-025E06272C92}"/>
    <pc:docChg chg="custSel addSld modSld">
      <pc:chgData name="老兄 悟見" userId="d3c841b5715e98f1" providerId="LiveId" clId="{5EE015B5-BD94-4179-BFC9-025E06272C92}" dt="2022-01-12T02:47:42.114" v="46" actId="207"/>
      <pc:docMkLst>
        <pc:docMk/>
      </pc:docMkLst>
      <pc:sldChg chg="modSp mod">
        <pc:chgData name="老兄 悟見" userId="d3c841b5715e98f1" providerId="LiveId" clId="{5EE015B5-BD94-4179-BFC9-025E06272C92}" dt="2022-01-12T02:45:47.740" v="29" actId="207"/>
        <pc:sldMkLst>
          <pc:docMk/>
          <pc:sldMk cId="1030620117" sldId="353"/>
        </pc:sldMkLst>
        <pc:spChg chg="mod">
          <ac:chgData name="老兄 悟見" userId="d3c841b5715e98f1" providerId="LiveId" clId="{5EE015B5-BD94-4179-BFC9-025E06272C92}" dt="2022-01-12T02:43:59.005" v="2" actId="207"/>
          <ac:spMkLst>
            <pc:docMk/>
            <pc:sldMk cId="1030620117" sldId="353"/>
            <ac:spMk id="4" creationId="{00000000-0000-0000-0000-000000000000}"/>
          </ac:spMkLst>
        </pc:spChg>
        <pc:spChg chg="mod">
          <ac:chgData name="老兄 悟見" userId="d3c841b5715e98f1" providerId="LiveId" clId="{5EE015B5-BD94-4179-BFC9-025E06272C92}" dt="2022-01-12T02:45:47.740" v="29" actId="207"/>
          <ac:spMkLst>
            <pc:docMk/>
            <pc:sldMk cId="1030620117" sldId="353"/>
            <ac:spMk id="5" creationId="{00000000-0000-0000-0000-000000000000}"/>
          </ac:spMkLst>
        </pc:spChg>
      </pc:sldChg>
      <pc:sldChg chg="modSp mod">
        <pc:chgData name="老兄 悟見" userId="d3c841b5715e98f1" providerId="LiveId" clId="{5EE015B5-BD94-4179-BFC9-025E06272C92}" dt="2022-01-12T02:46:17.455" v="33" actId="207"/>
        <pc:sldMkLst>
          <pc:docMk/>
          <pc:sldMk cId="2476180082" sldId="354"/>
        </pc:sldMkLst>
        <pc:spChg chg="mod">
          <ac:chgData name="老兄 悟見" userId="d3c841b5715e98f1" providerId="LiveId" clId="{5EE015B5-BD94-4179-BFC9-025E06272C92}" dt="2022-01-12T02:46:17.455" v="33" actId="207"/>
          <ac:spMkLst>
            <pc:docMk/>
            <pc:sldMk cId="2476180082" sldId="354"/>
            <ac:spMk id="5" creationId="{00000000-0000-0000-0000-000000000000}"/>
          </ac:spMkLst>
        </pc:spChg>
      </pc:sldChg>
      <pc:sldChg chg="modSp mod">
        <pc:chgData name="老兄 悟見" userId="d3c841b5715e98f1" providerId="LiveId" clId="{5EE015B5-BD94-4179-BFC9-025E06272C92}" dt="2022-01-12T02:46:48.481" v="38" actId="207"/>
        <pc:sldMkLst>
          <pc:docMk/>
          <pc:sldMk cId="2090761387" sldId="355"/>
        </pc:sldMkLst>
        <pc:spChg chg="mod">
          <ac:chgData name="老兄 悟見" userId="d3c841b5715e98f1" providerId="LiveId" clId="{5EE015B5-BD94-4179-BFC9-025E06272C92}" dt="2022-01-12T02:46:48.481" v="38" actId="207"/>
          <ac:spMkLst>
            <pc:docMk/>
            <pc:sldMk cId="2090761387" sldId="355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5EE015B5-BD94-4179-BFC9-025E06272C92}" dt="2022-01-12T02:47:16.161" v="42" actId="207"/>
        <pc:sldMkLst>
          <pc:docMk/>
          <pc:sldMk cId="58733876" sldId="356"/>
        </pc:sldMkLst>
        <pc:spChg chg="mod">
          <ac:chgData name="老兄 悟見" userId="d3c841b5715e98f1" providerId="LiveId" clId="{5EE015B5-BD94-4179-BFC9-025E06272C92}" dt="2022-01-12T02:47:16.161" v="42" actId="207"/>
          <ac:spMkLst>
            <pc:docMk/>
            <pc:sldMk cId="58733876" sldId="356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5EE015B5-BD94-4179-BFC9-025E06272C92}" dt="2022-01-12T02:47:42.114" v="46" actId="207"/>
        <pc:sldMkLst>
          <pc:docMk/>
          <pc:sldMk cId="4265153835" sldId="357"/>
        </pc:sldMkLst>
        <pc:spChg chg="mod">
          <ac:chgData name="老兄 悟見" userId="d3c841b5715e98f1" providerId="LiveId" clId="{5EE015B5-BD94-4179-BFC9-025E06272C92}" dt="2022-01-12T02:47:42.114" v="46" actId="207"/>
          <ac:spMkLst>
            <pc:docMk/>
            <pc:sldMk cId="4265153835" sldId="357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大懺悔班難再逢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一、上天慈悲開懺悔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先別談：六萬年的業債。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那些太長？太長了？先算一算你們這輩子造了多少罪，光是這一輩子就算不完？何況是六萬年來的呢？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所以，有懺悔班的產生，上天是給你機會檢討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！檢討！懺悔！懺悔！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大懺悔班難再逢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二、六萬年罪難表全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這輩子所犯的，你都知道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；上一輩子所犯的，你知道嗎？你們都不知道？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所以，真正要連六萬年都算的話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，這張懺悔表文根本都寫不下。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6180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大懺悔班難再逢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三、萬年罪業一懺消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所以，要體會上天的心，為什麼？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六萬年的業障，只在這張表文上寫出來的就算了，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主要是：看你的真誠、看你一念真心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，你真心懺悔，六萬年來以前你不知道的，同樣可以一筆勾銷，了解嗎？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0761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大懺悔班難再逢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四、未盡心即是不孝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看看你們修道、辦道；都這麼久了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，一個個還是油首垢面，靈性還不見光明，你們捫心自問，對道盡心了嗎？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你對道沒有盡心，第一點就對不起父母，在對不起父母之前，你已經對不起上天老母了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。沒有老母給你靈性，你能活到現在嗎？沒有你父母親給你肉體，你能夠修道嗎？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733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大懺悔班難再逢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五、迷昧了難回理天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所以，你對不起上天老母、對不起生身父母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，那麼，你對得起自己嗎？上天給你肉體是要你去善用它，不是讓你來人間遊戲。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可是，你要知道老師是怎麼去暗釣良賢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，這遊戲得要真遊戲，不要在人間假遊戲，遊完了，你就忘了自己，到時理天也回不去了，怪誰？怪你自己！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515383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3084</TotalTime>
  <Words>441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大懺悔班難再逢 悟見講</vt:lpstr>
      <vt:lpstr>大懺悔班難再逢 悟見講</vt:lpstr>
      <vt:lpstr>大懺悔班難再逢 悟見講</vt:lpstr>
      <vt:lpstr>大懺悔班難再逢 悟見講</vt:lpstr>
      <vt:lpstr>大懺悔班難再逢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2022-01-12T02:47:44Z</dcterms:modified>
  <cp:contentStatus/>
</cp:coreProperties>
</file>