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9" r:id="rId2"/>
    <p:sldId id="347" r:id="rId3"/>
    <p:sldId id="348" r:id="rId4"/>
    <p:sldId id="345" r:id="rId5"/>
    <p:sldId id="34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E5254DE0-8EA1-4635-8379-F3EFE0EB483B}"/>
    <pc:docChg chg="custSel addSld modSld sldOrd">
      <pc:chgData name="老兄 悟見" userId="d3c841b5715e98f1" providerId="LiveId" clId="{E5254DE0-8EA1-4635-8379-F3EFE0EB483B}" dt="2021-10-16T07:42:06.196" v="78"/>
      <pc:docMkLst>
        <pc:docMk/>
      </pc:docMkLst>
      <pc:sldChg chg="modSp mod">
        <pc:chgData name="老兄 悟見" userId="d3c841b5715e98f1" providerId="LiveId" clId="{E5254DE0-8EA1-4635-8379-F3EFE0EB483B}" dt="2021-10-16T07:42:00.668" v="72"/>
        <pc:sldMkLst>
          <pc:docMk/>
          <pc:sldMk cId="2451051432" sldId="345"/>
        </pc:sldMkLst>
        <pc:spChg chg="mod">
          <ac:chgData name="老兄 悟見" userId="d3c841b5715e98f1" providerId="LiveId" clId="{E5254DE0-8EA1-4635-8379-F3EFE0EB483B}" dt="2021-10-16T07:42:00.668" v="72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E5254DE0-8EA1-4635-8379-F3EFE0EB483B}" dt="2021-10-16T07:42:06.196" v="78"/>
        <pc:sldMkLst>
          <pc:docMk/>
          <pc:sldMk cId="1556483932" sldId="346"/>
        </pc:sldMkLst>
        <pc:spChg chg="mod">
          <ac:chgData name="老兄 悟見" userId="d3c841b5715e98f1" providerId="LiveId" clId="{E5254DE0-8EA1-4635-8379-F3EFE0EB483B}" dt="2021-10-16T07:42:06.196" v="78"/>
          <ac:spMkLst>
            <pc:docMk/>
            <pc:sldMk cId="1556483932" sldId="346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E5254DE0-8EA1-4635-8379-F3EFE0EB483B}" dt="2021-10-16T07:41:35.998" v="59"/>
        <pc:sldMkLst>
          <pc:docMk/>
          <pc:sldMk cId="3566532936" sldId="347"/>
        </pc:sldMkLst>
        <pc:spChg chg="mod">
          <ac:chgData name="老兄 悟見" userId="d3c841b5715e98f1" providerId="LiveId" clId="{E5254DE0-8EA1-4635-8379-F3EFE0EB483B}" dt="2021-10-16T07:41:35.998" v="59"/>
          <ac:spMkLst>
            <pc:docMk/>
            <pc:sldMk cId="3566532936" sldId="347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E5254DE0-8EA1-4635-8379-F3EFE0EB483B}" dt="2021-10-16T07:41:44.447" v="66"/>
        <pc:sldMkLst>
          <pc:docMk/>
          <pc:sldMk cId="3888531945" sldId="348"/>
        </pc:sldMkLst>
        <pc:spChg chg="mod">
          <ac:chgData name="老兄 悟見" userId="d3c841b5715e98f1" providerId="LiveId" clId="{E5254DE0-8EA1-4635-8379-F3EFE0EB483B}" dt="2021-10-16T07:41:44.447" v="66"/>
          <ac:spMkLst>
            <pc:docMk/>
            <pc:sldMk cId="3888531945" sldId="348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E5254DE0-8EA1-4635-8379-F3EFE0EB483B}" dt="2021-10-16T07:41:24.352" v="53"/>
        <pc:sldMkLst>
          <pc:docMk/>
          <pc:sldMk cId="3511563477" sldId="349"/>
        </pc:sldMkLst>
        <pc:spChg chg="mod">
          <ac:chgData name="老兄 悟見" userId="d3c841b5715e98f1" providerId="LiveId" clId="{E5254DE0-8EA1-4635-8379-F3EFE0EB483B}" dt="2021-10-16T07:41:24.352" v="53"/>
          <ac:spMkLst>
            <pc:docMk/>
            <pc:sldMk cId="3511563477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多少懺悔都是假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一、多少懺悔都是假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岳飛法律主慈語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當爾等身體欠安、為病苦所擾，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你們能怪冤欠纏擾嗎？了解因果討報，絕不能安逸度日。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多少的賢良向上天表白懺悔的發愿，幾回真、幾回假，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你們可知什麼是「言而有信」？像熱湯嚥下喉嚨就忘了燙，爾等一時遇到阻難橫逆，吃虧會學乖，一時之間知道懺悔，但久之又犯過。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1563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多少懺悔都是假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二、假懺悔冤欠不饒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岳飛法律主慈語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濟公活佛為你們作擔保，但你們拿什麼作保證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，履行真修實做的合約？不真修、不真懺、招來考魔，欺騙上天，一切的罪、一切的冤，觸怒冤欠更不甘心，纏擾更緊，讓爾等不安順。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濟公活佛、地藏古佛無力調解，並非仙佛不慈悲，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乃是爾等自己作為不夠誠心，冤欠不肯放過你們，自作自受，冤有頭、債有主。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653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多少懺悔都是假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三、老母仙佛真慈悲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岳飛法律主慈語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因果討算乃公平，仙佛慈悲要為眾生和解，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也要看爾等誠心如何，行功了愿如何，知不知？前因未了，後罪又起；前罪未滅，後過又生，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你們懂得報答老母的恩典嗎？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像耶穌基督為眾生贖罪而受難，濟公活佛為了眾生擔了多少罪業，及諸天仙佛的相救，爾等拿什麼來報答恩典啊！擔了多少你們知道嗎？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853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多少懺悔都是假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四、助地獄衆生出苦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岳飛法律主慈語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在地府各殿中受刑的罪魂真心懺悔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，可是苦業、刑罰未消，唯靠世人做功德助他們撥轉、減輕痛苦刑罰，助他們懺開地獄門，得到拯救。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白陽修士們除了懺悔，亦同樣要做迴嚮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，否則業未消，懺過以後業障又來干擾，再犯過造業，循環不已。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多少懺悔都是假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用功德償還業債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岳飛法律主慈語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所以六萬多年來的業障因果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，除了要懺悔外，還要不斷行功立德，了償因果業債。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除了懺悔、擔天職辦聖事、行功立德、做功德；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一方面承受業報的折磨，體悟無常人間之苦，你才會覺悟，有債討債、有怨討怨、有冤討冤。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648393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3056</TotalTime>
  <Words>546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多少懺悔都是假 悟見講</vt:lpstr>
      <vt:lpstr>多少懺悔都是假 悟見講</vt:lpstr>
      <vt:lpstr>多少懺悔都是假 悟見講</vt:lpstr>
      <vt:lpstr>多少懺悔都是假 悟見講</vt:lpstr>
      <vt:lpstr>多少懺悔都是假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2021-10-16T07:42:09Z</dcterms:modified>
  <cp:contentStatus/>
</cp:coreProperties>
</file>