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8" r:id="rId5"/>
    <p:sldId id="349" r:id="rId6"/>
    <p:sldId id="35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CEEF8E1-44B3-4ECD-A4BA-BA50FAC88A19}"/>
    <pc:docChg chg="custSel addSld modSld">
      <pc:chgData name="老兄 悟見" userId="d3c841b5715e98f1" providerId="LiveId" clId="{2CEEF8E1-44B3-4ECD-A4BA-BA50FAC88A19}" dt="2021-09-30T03:36:34.439" v="52" actId="207"/>
      <pc:docMkLst>
        <pc:docMk/>
      </pc:docMkLst>
      <pc:sldChg chg="modSp mod">
        <pc:chgData name="老兄 悟見" userId="d3c841b5715e98f1" providerId="LiveId" clId="{2CEEF8E1-44B3-4ECD-A4BA-BA50FAC88A19}" dt="2021-09-30T03:34:35.103" v="32" actId="207"/>
        <pc:sldMkLst>
          <pc:docMk/>
          <pc:sldMk cId="2451051432" sldId="345"/>
        </pc:sldMkLst>
        <pc:spChg chg="mod">
          <ac:chgData name="老兄 悟見" userId="d3c841b5715e98f1" providerId="LiveId" clId="{2CEEF8E1-44B3-4ECD-A4BA-BA50FAC88A19}" dt="2021-09-30T03:34:35.103" v="3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CEEF8E1-44B3-4ECD-A4BA-BA50FAC88A19}" dt="2021-09-30T03:35:01.033" v="36" actId="207"/>
        <pc:sldMkLst>
          <pc:docMk/>
          <pc:sldMk cId="1206368431" sldId="346"/>
        </pc:sldMkLst>
        <pc:spChg chg="mod">
          <ac:chgData name="老兄 悟見" userId="d3c841b5715e98f1" providerId="LiveId" clId="{2CEEF8E1-44B3-4ECD-A4BA-BA50FAC88A19}" dt="2021-09-30T03:35:01.033" v="36" actId="207"/>
          <ac:spMkLst>
            <pc:docMk/>
            <pc:sldMk cId="120636843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CEEF8E1-44B3-4ECD-A4BA-BA50FAC88A19}" dt="2021-09-30T03:35:21.682" v="40" actId="207"/>
        <pc:sldMkLst>
          <pc:docMk/>
          <pc:sldMk cId="2196212310" sldId="347"/>
        </pc:sldMkLst>
        <pc:spChg chg="mod">
          <ac:chgData name="老兄 悟見" userId="d3c841b5715e98f1" providerId="LiveId" clId="{2CEEF8E1-44B3-4ECD-A4BA-BA50FAC88A19}" dt="2021-09-30T03:35:21.682" v="40" actId="207"/>
          <ac:spMkLst>
            <pc:docMk/>
            <pc:sldMk cId="219621231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CEEF8E1-44B3-4ECD-A4BA-BA50FAC88A19}" dt="2021-09-30T03:35:48.377" v="44" actId="207"/>
        <pc:sldMkLst>
          <pc:docMk/>
          <pc:sldMk cId="3884402538" sldId="348"/>
        </pc:sldMkLst>
        <pc:spChg chg="mod">
          <ac:chgData name="老兄 悟見" userId="d3c841b5715e98f1" providerId="LiveId" clId="{2CEEF8E1-44B3-4ECD-A4BA-BA50FAC88A19}" dt="2021-09-30T03:35:48.377" v="44" actId="207"/>
          <ac:spMkLst>
            <pc:docMk/>
            <pc:sldMk cId="3884402538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CEEF8E1-44B3-4ECD-A4BA-BA50FAC88A19}" dt="2021-09-30T03:36:09.729" v="48" actId="207"/>
        <pc:sldMkLst>
          <pc:docMk/>
          <pc:sldMk cId="4160897187" sldId="349"/>
        </pc:sldMkLst>
        <pc:spChg chg="mod">
          <ac:chgData name="老兄 悟見" userId="d3c841b5715e98f1" providerId="LiveId" clId="{2CEEF8E1-44B3-4ECD-A4BA-BA50FAC88A19}" dt="2021-09-30T03:36:09.729" v="48" actId="207"/>
          <ac:spMkLst>
            <pc:docMk/>
            <pc:sldMk cId="4160897187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CEEF8E1-44B3-4ECD-A4BA-BA50FAC88A19}" dt="2021-09-30T03:36:34.439" v="52" actId="207"/>
        <pc:sldMkLst>
          <pc:docMk/>
          <pc:sldMk cId="2770186977" sldId="350"/>
        </pc:sldMkLst>
        <pc:spChg chg="mod">
          <ac:chgData name="老兄 悟見" userId="d3c841b5715e98f1" providerId="LiveId" clId="{2CEEF8E1-44B3-4ECD-A4BA-BA50FAC88A19}" dt="2021-09-30T03:36:34.439" v="52" actId="207"/>
          <ac:spMkLst>
            <pc:docMk/>
            <pc:sldMk cId="2770186977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一、你犯過老師難過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為師已經沒有肉體了，你不用說，為師也聽得到，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為師看得一清二楚。為師雖然已經回天了，可是心一時一刻都沒有離開過你們，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你們犯的罪、犯的過錯，為師何嘗不是為你們擔心？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為師怎麼能夠不明白？怎麼能夠不了解？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二、有過懺悔不再犯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有這個懺悔班給你機會，不是老師我大德性，你們得要感謝天恩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；沒有天恩，又怎麼能夠給你機會去懺悔？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懺悔要看你的心，有真誠的心，萬年的罪業一筆勾消。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但是你得要謹慎，懺悔過了以後，你要一絲不苟，若再一點點犯錯，罪加一等，知過而犯過，是不是更嚴重啊？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636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三、過去種種昨日死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懺悔班是個很不簡單的機會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，過去的種種比如昨日死，讓它死去吧！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從今以後你就是個新民，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展開你新的面目，踏出你新的腳步，好好的去做，圓陀陀的給我回來，好不好？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621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四、一言一行不再錯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重要的是你自己，你自己有沒有修完善？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你有沒有對得起自己？對得起老師嗎？對得起上天嗎？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上天給人一個嘴巴，要你說好話；給你兩隻腳，要你走好路；給你一顆心，要你辦好事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，不是用來講是非，不是用來走歧路，不是用來講東講西的。回去自己靜一靜、想一想，將來的路好好打點。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440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五、修道是自己的事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修道是自己的事，不必別人來催；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辦道是自己的事，不用他人來拖。自己明白自己行走，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兄弟姊妹應當互助合作。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拉穩著金線慎重的走，不要怕有切磋琢磨，不管前途有多麼的困難，愈做愈挫，愈挫愈做，不要怕挫折。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089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修道為何要懺悔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六、沒時間可慢慢來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你還有多少時間可以慢慢來，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「仙人打鼓有時錯，世間犯罪誰人無？」犯了過錯不要怕，就怕你無心改過。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你們剩下的時間有多少呢？這個時候不改不清算，將來你怎麼回去見老母啊？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你用什麼臉來見老師我？你們的不好，就是老師的不好，老師沒有教好你們，才會讓你們無臉見老母。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018697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559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修道為何要懺悔 悟見講</vt:lpstr>
      <vt:lpstr>修道為何要懺悔 悟見講</vt:lpstr>
      <vt:lpstr>修道為何要懺悔 悟見講</vt:lpstr>
      <vt:lpstr>修道為何要懺悔 悟見講</vt:lpstr>
      <vt:lpstr>修道為何要懺悔 悟見講</vt:lpstr>
      <vt:lpstr>修道為何要懺悔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2021-09-30T03:36:36Z</dcterms:modified>
  <cp:contentStatus/>
</cp:coreProperties>
</file>