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9" r:id="rId2"/>
    <p:sldId id="348" r:id="rId3"/>
    <p:sldId id="346" r:id="rId4"/>
    <p:sldId id="347" r:id="rId5"/>
    <p:sldId id="34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AE6F09A-92CB-4065-BA00-C77BFB506C2D}"/>
    <pc:docChg chg="custSel addSld modSld sldOrd">
      <pc:chgData name="老兄 悟見" userId="d3c841b5715e98f1" providerId="LiveId" clId="{2AE6F09A-92CB-4065-BA00-C77BFB506C2D}" dt="2021-10-17T03:35:57.331" v="89" actId="27636"/>
      <pc:docMkLst>
        <pc:docMk/>
      </pc:docMkLst>
      <pc:sldChg chg="modSp mod">
        <pc:chgData name="老兄 悟見" userId="d3c841b5715e98f1" providerId="LiveId" clId="{2AE6F09A-92CB-4065-BA00-C77BFB506C2D}" dt="2021-10-17T03:35:36.841" v="87"/>
        <pc:sldMkLst>
          <pc:docMk/>
          <pc:sldMk cId="2451051432" sldId="345"/>
        </pc:sldMkLst>
        <pc:spChg chg="mod">
          <ac:chgData name="老兄 悟見" userId="d3c841b5715e98f1" providerId="LiveId" clId="{2AE6F09A-92CB-4065-BA00-C77BFB506C2D}" dt="2021-10-17T03:35:36.841" v="8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AE6F09A-92CB-4065-BA00-C77BFB506C2D}" dt="2021-10-17T03:35:09.208" v="73" actId="207"/>
        <pc:sldMkLst>
          <pc:docMk/>
          <pc:sldMk cId="3235097386" sldId="346"/>
        </pc:sldMkLst>
        <pc:spChg chg="mod">
          <ac:chgData name="老兄 悟見" userId="d3c841b5715e98f1" providerId="LiveId" clId="{2AE6F09A-92CB-4065-BA00-C77BFB506C2D}" dt="2021-10-17T03:35:09.208" v="73" actId="207"/>
          <ac:spMkLst>
            <pc:docMk/>
            <pc:sldMk cId="3235097386" sldId="346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AE6F09A-92CB-4065-BA00-C77BFB506C2D}" dt="2021-10-17T03:35:57.331" v="89" actId="27636"/>
        <pc:sldMkLst>
          <pc:docMk/>
          <pc:sldMk cId="2278680420" sldId="347"/>
        </pc:sldMkLst>
        <pc:spChg chg="mod">
          <ac:chgData name="老兄 悟見" userId="d3c841b5715e98f1" providerId="LiveId" clId="{2AE6F09A-92CB-4065-BA00-C77BFB506C2D}" dt="2021-10-17T03:35:57.331" v="89" actId="27636"/>
          <ac:spMkLst>
            <pc:docMk/>
            <pc:sldMk cId="2278680420" sldId="34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AE6F09A-92CB-4065-BA00-C77BFB506C2D}" dt="2021-10-17T03:34:31.910" v="63"/>
        <pc:sldMkLst>
          <pc:docMk/>
          <pc:sldMk cId="2925291505" sldId="348"/>
        </pc:sldMkLst>
        <pc:spChg chg="mod">
          <ac:chgData name="老兄 悟見" userId="d3c841b5715e98f1" providerId="LiveId" clId="{2AE6F09A-92CB-4065-BA00-C77BFB506C2D}" dt="2021-10-17T03:34:31.910" v="63"/>
          <ac:spMkLst>
            <pc:docMk/>
            <pc:sldMk cId="2925291505" sldId="34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AE6F09A-92CB-4065-BA00-C77BFB506C2D}" dt="2021-10-17T03:34:12.001" v="55"/>
        <pc:sldMkLst>
          <pc:docMk/>
          <pc:sldMk cId="2873579776" sldId="349"/>
        </pc:sldMkLst>
        <pc:spChg chg="mod">
          <ac:chgData name="老兄 悟見" userId="d3c841b5715e98f1" providerId="LiveId" clId="{2AE6F09A-92CB-4065-BA00-C77BFB506C2D}" dt="2021-10-17T03:34:12.001" v="55"/>
          <ac:spMkLst>
            <pc:docMk/>
            <pc:sldMk cId="2873579776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仙佛談如何懺悔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一、仙佛談懺悔真義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何謂「懺悔」？慚責於內，愧發於外；懺其前愆永不復犯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，悔其後過，從此各種惡迷等罪都覺悟，不等業力現前才受果報，未來諸業能先覺醒，皆永斷永不復作，這才叫「懺悔」。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今生乃自往昔，無始以來之罪障、過錯、習氣都要懺悔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，懺其前愆、悔其後過，不論是有意或無意之過，都要懺悔之後不再犯，心口如一，所行所為，到達所應止的所在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—-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止於至善。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357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仙佛談如何懺悔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二、修天道每天懺悔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而白陽修士每日燒香禮拜當中，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有個愿懺文，每月初一、十五懺悔、老母大典懺悔、年終總懺悔， 爾等都有真心懺悔嗎？懺悔文向上天表白，每日自檢身、心、言有什麼罪過錯，對不對？（對）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知而不懺有何用！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你們不是說：「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每日自檢言、行、心，是否有罪過錯，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今後痛改前非嗎？」（懺悔文）你們痛改前非了嗎？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529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仙佛談如何懺悔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三、天赦罪看你誠心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日常修行未能真誠表天，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缺乏忠肝義膽，如何感動仙佛加持，讓智慧開啟呢？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三期中上天開恩赦救，天恩師德保護下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，賢士們懺悔到那？行功立德到那？上天才赦救撥轉到那，皆應於你們的心。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509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仙佛談如何懺悔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四、珍惜良機真懺悔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正當天時地利，在於道場得有懺悔建德、修身歸真之機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，當要把握珍惜良機，懺悔真修不貳過，行功立德，了愿償業。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868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仙佛談如何懺悔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五、不修辦永難翻身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所以在於末秋升降關頭，還無法拿出誠心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，在果報中補過，徹底改過，有機修道，卻像一灘軟泥巴一般，不知精進，因循偷安，你們知道會有什麼下場？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若不真修實煉，罪大難赦時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，爾等之墮落則如油入麵 一般，出苦海永無期。萬塗一報不計年，出得來時是何年？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525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仙佛談如何懺悔 悟見講</vt:lpstr>
      <vt:lpstr>仙佛談如何懺悔 悟見講</vt:lpstr>
      <vt:lpstr>仙佛談如何懺悔 悟見講</vt:lpstr>
      <vt:lpstr>仙佛談如何懺悔 悟見講</vt:lpstr>
      <vt:lpstr>仙佛談如何懺悔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2021-10-17T03:36:03Z</dcterms:modified>
  <cp:contentStatus/>
</cp:coreProperties>
</file>