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災劫前平安感恩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一、天賜平安要感恩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災難這麼多，徒兒們有沒有省思？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你們的責任何其重！若只顧自己平安，苦難眾生怎麼辦？大家都是兄弟姐妹。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全沾了天恩師德浩瀚無邊，是不是能夠更發心愿？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災劫前平安感恩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二、感恩惜福天道辦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來開一場法會不容易，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善氣的凝聚，至少可以化解一些戾氣。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真正的救災，是要救他們的靈性能脫輪迴之苦，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身為白陽修士，要有認知，不是每天渾渾噩噩度過，對於週遭發生的事情，都要提高警覺，更要感恩惜福，是否能夠再跨出腳步、伸出你的手，感同身受？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災劫前平安感恩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三、救人心災劫可消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，道很寶貴，知道的人太少了，就是要靠聽到道理的人、求道的人，把道的好處宣揚出去，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把儒風、聖賢大道，來代天宣化，每個人都有責任。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災劫前平安感恩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四、懺悔吃素躲瘟疫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現今咱們，又要面臨一個考驗，什麼考驗？瘟疫遍行。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災劫前平安感恩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五、平安感恩大道辦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2950</TotalTime>
  <Words>439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災劫前平安感恩 悟見講</vt:lpstr>
      <vt:lpstr>災劫前平安感恩 悟見講</vt:lpstr>
      <vt:lpstr>災劫前平安感恩 悟見講</vt:lpstr>
      <vt:lpstr>災劫前平安感恩 悟見講</vt:lpstr>
      <vt:lpstr>災劫前平安感恩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669</cp:revision>
  <dcterms:created xsi:type="dcterms:W3CDTF">2014-02-15T05:50:45Z</dcterms:created>
  <dcterms:modified xsi:type="dcterms:W3CDTF">2021-05-21T15:51:08Z</dcterms:modified>
  <cp:contentStatus/>
</cp:coreProperties>
</file>