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30" r:id="rId2"/>
    <p:sldId id="304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1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濟公老師的願望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3600" dirty="0" smtClean="0"/>
              <a:t>（</a:t>
            </a:r>
            <a:r>
              <a:rPr lang="zh-TW" altLang="en-US" sz="3600" dirty="0"/>
              <a:t>感恩篇）</a:t>
            </a:r>
            <a:r>
              <a:rPr lang="en-US" altLang="zh-TW" sz="3600" dirty="0"/>
              <a:t>181228</a:t>
            </a:r>
          </a:p>
          <a:p>
            <a:r>
              <a:rPr lang="zh-TW" altLang="en-US" sz="3600" dirty="0"/>
              <a:t>一、但願衆生上法船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師 盼望什麼呢？師最大的盼望，就是把真理佈滿天下，把有緣佛子，都能夠得到真道，了脫生死，更希望眾生呢？都能夠上了法航，駕法航，渡了更多的眾生回故鄉。</a:t>
            </a:r>
          </a:p>
          <a:p>
            <a:r>
              <a:rPr lang="zh-TW" altLang="en-US" sz="3600" dirty="0"/>
              <a:t>二、衆生如滄海一粟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眾生 好像一粒粟米一樣很渺小，天地之遼闊，但是呢？眾生短短的生命，像一個個體那麼小，很像海中之一粟，那海中一粟就會隨波逐流，隨著苦海流浪。</a:t>
            </a:r>
          </a:p>
          <a:p>
            <a:r>
              <a:rPr lang="zh-TW" altLang="en-US" sz="3600" dirty="0"/>
              <a:t>三、用道去渡化衆生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希望徒兒，讓你的心和大家的心連在一起，將你的真誠，感化每一個眾生，用你的雙手，接引受苦的眾生，用你的愛心，保護每一個人，用你的口，講出很好的話，讓大家能夠解脫，用你的行動表現出來，用你的一舉一動來代表著道。</a:t>
            </a:r>
          </a:p>
          <a:p>
            <a:r>
              <a:rPr lang="zh-TW" altLang="en-US" sz="3600" dirty="0"/>
              <a:t>四、平凡中的不平凡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每 個人都有理想，每個人心中，也都有抱負，徒兒們要挺起你的胸膛，展開你們的心扉，展開志向，為師希望你們，身心都很健康，都是正正常常的，雖然平凡，但是平凡中， 見偉人是不是呀。</a:t>
            </a:r>
          </a:p>
          <a:p>
            <a:r>
              <a:rPr lang="zh-TW" altLang="en-US" sz="3600" dirty="0"/>
              <a:t>五、積小善成大善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不要小看小處，會凝小功就能立大功，以小的事件，好好去完成它，好好的用心、真心真意去完成它，你會建一建小事，日積月累就能成件大事。</a:t>
            </a:r>
          </a:p>
          <a:p>
            <a:r>
              <a:rPr lang="zh-TW" altLang="en-US" sz="3600" dirty="0"/>
              <a:t>六、做個修道的君子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君 子要做大事，每個都是君子之風範，君子之胸襟，為師器重徒兒們，希望徒兒們，個個都能自重自愛。</a:t>
            </a:r>
          </a:p>
          <a:p>
            <a:r>
              <a:rPr lang="zh-TW" altLang="en-US" sz="3600" dirty="0"/>
              <a:t>為師希望，能夠救你們的性命，不希望只有暫時讓你離苦，希望你們，永遠脫苦得樂。</a:t>
            </a:r>
          </a:p>
          <a:p>
            <a:r>
              <a:rPr lang="zh-TW" altLang="en-US" sz="3600" dirty="0"/>
              <a:t>七、修道只怕不去做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今天老師最大的希望，是大家要好好修道，好好走完，你們這一生該走的路，人生不怕走得慢，只怕你不走，站在原地。只要你肯做，事事都有成功的一日。</a:t>
            </a:r>
          </a:p>
          <a:p>
            <a:r>
              <a:rPr lang="zh-TW" altLang="en-US" sz="3600" dirty="0"/>
              <a:t>八、一切上天自安排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回去後要好好修，好命歹命不要怨嘆，一切上天自有安排。煩惱的是自己，痛苦的也是自己。希望徒兒看破世情，好不好？</a:t>
            </a:r>
          </a:p>
          <a:p>
            <a:r>
              <a:rPr lang="zh-TW" altLang="en-US" sz="3600" dirty="0"/>
              <a:t>九、天時緊急快修道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時機不早了，午未交加快到了！今生修今生了，今世不修待何時啊！你們大家都有願力啊，不要怕願擔你身，責任加重，這只是一種行為形式上而已，只要你肯依著願去走，不怕老天會虧待你，明去暗來，人虧天補呀！</a:t>
            </a:r>
          </a:p>
          <a:p>
            <a:r>
              <a:rPr lang="zh-TW" altLang="en-US" sz="3600" dirty="0"/>
              <a:t>十、修天道不會窮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入我門者不窮，出我門者不富，今天既然邁入佛門，就要修的徹徹底底，晶瑩剔透，返回理天去，不要再流連凡間啊！</a:t>
            </a:r>
          </a:p>
          <a:p>
            <a:r>
              <a:rPr lang="zh-TW" altLang="en-US" sz="3600" dirty="0"/>
              <a:t>十一、師徒之緣非偶然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希 望我的徒兒們，我們相處的時間，不在於它的長，也不在於它的短，因為我們師徒有緣，若不是幾世累積下來，為師也沒有這個機會，與徒兒們結這個善緣啊！</a:t>
            </a:r>
          </a:p>
          <a:p>
            <a:r>
              <a:rPr lang="zh-TW" altLang="en-US" sz="3600" dirty="0"/>
              <a:t>十二、有公心就沒考驗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修道為師希望你們，先把你們的阻礙，內心的阻礙， 先把它搬開，這樣才會順，你真正以天心，以公心一片，為師相信你們都沒有什麼考驗。</a:t>
            </a:r>
          </a:p>
          <a:p>
            <a:r>
              <a:rPr lang="zh-TW" altLang="en-US" sz="3600" dirty="0"/>
              <a:t>十三、不讓心再流浪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希望徒兒們，你們記起你們的使命，好好去走，好不好，為師我常在想，這麼多徒兒，我如何一個個都照顧到？只有請徒兒們原諒為師。希望徒兒們，來日能依著光明的路去走，不要讓你們的心再流浪了！</a:t>
            </a:r>
          </a:p>
          <a:p>
            <a:r>
              <a:rPr lang="zh-TW" altLang="en-US" sz="3600" dirty="0"/>
              <a:t>十四、小兵能立大功</a:t>
            </a:r>
          </a:p>
          <a:p>
            <a:r>
              <a:rPr lang="zh-TW" altLang="en-US" sz="3600" dirty="0"/>
              <a:t>濟公老師慈語</a:t>
            </a:r>
          </a:p>
          <a:p>
            <a:r>
              <a:rPr lang="zh-TW" altLang="en-US" sz="3600" dirty="0"/>
              <a:t>希望徒兒們的心像星星，像月亮一樣，不論眾生在那裡，只要眾生需要光明的時候，打開自己的光明，給天下的眾生，永遠的照亮眾生，只要大家有心，縱然是小小的星星，一樣能照亮所有的人，一樣能牽引所有的人。</a:t>
            </a:r>
          </a:p>
          <a:p>
            <a:r>
              <a:rPr lang="zh-TW" altLang="en-US" sz="3600" dirty="0"/>
              <a:t>十五、個個明心見性</a:t>
            </a:r>
          </a:p>
          <a:p>
            <a:r>
              <a:rPr lang="zh-TW" altLang="en-US" sz="3600" dirty="0"/>
              <a:t>路是自己走出來的，知道嗎？珍惜自己的生命，不要讓自己白活，存好心，做好事一定要記住。望今後我的徒兒心不亂，路不歪，能明心見性。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2358</TotalTime>
  <Words>1024</Words>
  <Application>Microsoft Office PowerPoint</Application>
  <PresentationFormat>如螢幕大小 (16:9)</PresentationFormat>
  <Paragraphs>52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濟公老師的願望悟見講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463</cp:revision>
  <dcterms:created xsi:type="dcterms:W3CDTF">2014-02-15T05:50:45Z</dcterms:created>
  <dcterms:modified xsi:type="dcterms:W3CDTF">2018-12-28T01:18:41Z</dcterms:modified>
  <cp:contentStatus/>
</cp:coreProperties>
</file>