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330" r:id="rId2"/>
    <p:sldId id="331" r:id="rId3"/>
    <p:sldId id="344" r:id="rId4"/>
    <p:sldId id="343" r:id="rId5"/>
    <p:sldId id="342" r:id="rId6"/>
    <p:sldId id="341" r:id="rId7"/>
    <p:sldId id="340" r:id="rId8"/>
    <p:sldId id="339" r:id="rId9"/>
    <p:sldId id="338" r:id="rId10"/>
    <p:sldId id="337" r:id="rId11"/>
    <p:sldId id="336" r:id="rId12"/>
    <p:sldId id="335" r:id="rId13"/>
    <p:sldId id="334" r:id="rId14"/>
    <p:sldId id="333" r:id="rId15"/>
    <p:sldId id="332" r:id="rId16"/>
    <p:sldId id="304" r:id="rId1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2" d="100"/>
          <a:sy n="62" d="100"/>
        </p:scale>
        <p:origin x="955" y="4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2019/1/2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60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2019/1/2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2019/1/2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呼喚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、師徒如父子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千言萬語一句話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，希望我濟公的徒兒，各個都能夠成龍成鳳，你們個個都能夠成才成器，為師只要你們好。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 為師做什麼，為師都願意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，你們的一切事，就是為師的事，誰叫咱們，師徒如父子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639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呼喚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十、不要讓老師失望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要看清自己的地位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，好不好，為師不分徒兒的高賤，為師的心，對徒兒都是一視同仁的。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因為為師愛徒兒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，因為你們每一個人，都是為師的「最愛」，希望你們，不要破滅你們在為師心目中的最愛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184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呼喚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十一、修道要有信心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最令為師放心不下的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，就是你們的信心，到現在還不穩定，最擔心的，就是你們出班了之後，就忘了 今日，忘了你今日的發心，忘了你的初發心，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希望你們初心永保，才能夠成道，好不好</a:t>
            </a:r>
            <a:r>
              <a:rPr lang="en-US" altLang="zh-TW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5229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呼喚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十二、老師的愛知多少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你們每一個人，都是為師最愛的徒兒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，為師不願意，失去任何一個徒兒，即使你 根本就不相信為師來借竅是真的，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僅管你認為這是一場遊戲，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或者是一個夢，或者是你人生旅途，一個小小的漣漪，但是為師卻付出全部的愛心，全部的誠懇，都付在 你們身上，都給了你們，接不接受在於你們，希望你們好好的珍重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7813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呼喚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十三、破難關努力修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希望你們，以後不斷的衝出重重的難關，不斷的成長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，以有限的生命，發揮無限量。好好愛惜自己，好好的發揮你們自己，認理實修，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為師在屏山等著你們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，不要一去不回頭，為師時時刻刻在等著你們，即使你們迷失的時候，為師也不曾放棄你們。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3389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呼喚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十四、師徒共創末來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希望我們師徒，一起共創未來，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一起肩挑使命，一起把這三曹的大任扛起，你們都是很有責任心的，都是很有抱負的，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為師器重你們，為師希望徒兒，都能看重自己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0029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呼喚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十五、大家要有成就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你們都是為師心愛的徒弟，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都是為師日久所惦記的，都是為師一心想要成就的人， 所以要自愛，為師更愛你們，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你們有所成就，為師更替你們高興</a:t>
            </a:r>
          </a:p>
        </p:txBody>
      </p:sp>
    </p:spTree>
    <p:extLst>
      <p:ext uri="{BB962C8B-B14F-4D97-AF65-F5344CB8AC3E}">
        <p14:creationId xmlns:p14="http://schemas.microsoft.com/office/powerpoint/2010/main" val="307492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136904" cy="4680520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800" u="sng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</a:t>
            </a:r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天道網   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1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呼喚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二、把持初發心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好好的再做下去，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你們只要，把你們初發赤子之心，能夠保持著，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相信天下無難事，任何 一件事，都能夠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迎刃而解。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6189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呼喚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三、盡人事聽天命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凡事盡了人事之後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，再則聽天命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，一切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都由上天來做主，一切順其自然，強求人意者非道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人心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用事者非道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，著形執象者非道，惟有秉持慈 悲心、天心、佛心、公心，才能夠修道辦道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45072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呼喚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四、個個都有使命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所期許的，就是你們每一個人，都能好好的行功立德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，修己渡人， 盡你自己的本份，守住你們的根本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忘了你們，個個有使命在身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，能好好盡心，不要浪費這一段大好時光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4533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呼喚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五、濟公老師不忘徒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只要你們心裡，記住為師，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為師永遠都不會忘記你們，再好再壞，你們每一個人，都是為師最愛的徒兒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不管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你們怎麼樣，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或是你們出班之後，早已把為師遺忘，為師永遠都不會把你們忘記，為師會深深的記住，你們每一個人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9418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呼喚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六、要讓老師心安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但若我徒堅持一志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，個個能夠堅強，牢守你自己的願，把你人生的路走的平坦、 走的平穩，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為師就心安，那為師就覺得快樂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2585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呼喚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七、老師常在左右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時時刻刻，為師都會在你左右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，縱然你看不到為師，但是為師永遠牽掛著你，因為我愛你們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4500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呼喚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八、不要怨天尤人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不要遇到任何事就怨天尤人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，沒有一個人會故意去陷害任何一個人；也不要任意去猜忌，猜疑別人的出發心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9918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呼喚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九、真誠待人不猜疑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人都有一顆善良之心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，你沒有去溝通，你怎麼知道，他的出發點是要陷害你，所以我們彼此將心比心，互相站在別人的立場想一想，也許他的動機是善意的，沒有惡意。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就是因為我自己，有了猜忌之心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，有了懷疑之心，而造成代溝，因為你不以真誠之心去相對。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9359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2367</TotalTime>
  <Words>1135</Words>
  <Application>Microsoft Office PowerPoint</Application>
  <PresentationFormat>如螢幕大小 (16:9)</PresentationFormat>
  <Paragraphs>74</Paragraphs>
  <Slides>16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4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濟公老師的呼喚 悟見講</vt:lpstr>
      <vt:lpstr>濟公老師的呼喚 悟見講</vt:lpstr>
      <vt:lpstr>濟公老師的呼喚 悟見講</vt:lpstr>
      <vt:lpstr>濟公老師的呼喚 悟見講</vt:lpstr>
      <vt:lpstr>濟公老師的呼喚 悟見講</vt:lpstr>
      <vt:lpstr>濟公老師的呼喚 悟見講</vt:lpstr>
      <vt:lpstr>濟公老師的呼喚 悟見講</vt:lpstr>
      <vt:lpstr>濟公老師的呼喚 悟見講</vt:lpstr>
      <vt:lpstr>濟公老師的呼喚 悟見講</vt:lpstr>
      <vt:lpstr>濟公老師的呼喚 悟見講</vt:lpstr>
      <vt:lpstr>濟公老師的呼喚 悟見講</vt:lpstr>
      <vt:lpstr>濟公老師的呼喚 悟見講</vt:lpstr>
      <vt:lpstr>濟公老師的呼喚 悟見講</vt:lpstr>
      <vt:lpstr>濟公老師的呼喚 悟見講</vt:lpstr>
      <vt:lpstr>濟公老師的呼喚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481</cp:revision>
  <dcterms:created xsi:type="dcterms:W3CDTF">2014-02-15T05:50:45Z</dcterms:created>
  <dcterms:modified xsi:type="dcterms:W3CDTF">2019-01-01T23:49:21Z</dcterms:modified>
  <cp:contentStatus/>
</cp:coreProperties>
</file>