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30" r:id="rId2"/>
    <p:sldId id="331" r:id="rId3"/>
    <p:sldId id="343" r:id="rId4"/>
    <p:sldId id="342" r:id="rId5"/>
    <p:sldId id="341" r:id="rId6"/>
    <p:sldId id="340" r:id="rId7"/>
    <p:sldId id="339" r:id="rId8"/>
    <p:sldId id="338" r:id="rId9"/>
    <p:sldId id="337" r:id="rId10"/>
    <p:sldId id="336" r:id="rId11"/>
    <p:sldId id="335" r:id="rId12"/>
    <p:sldId id="334" r:id="rId13"/>
    <p:sldId id="333" r:id="rId14"/>
    <p:sldId id="332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、明心見性回理天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希望你們，可以抓住你們的心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，抓得定，心若定，咱們所走的路，就不會歪掉，不會偏掉，知道嗎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若定，路不歪，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你們就可以明心見性，明心見性才可以回理天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 當糊徒不好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一切的道理，都在日常生活之中，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而為師今日所講的，也希望你們慢慢去體悟，不要辜負自己，你們都是高徒，對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不對（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要有高徒的一番作為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，不要做一個迷迷糊糊的糊徒，當糊徒不好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12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十一、要修口德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我們要修口德，不要亂罵，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要互相邀請，來聽道修道，慈悲喜捨給人家方便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好」是一乾一坤，一陰一陽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，陰陽調和，才能運行，三陽普渡，佛門大大開，乾坤才能夠進入佛門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70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十二、修道不做門外漢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聽這麼多道理，要吸收消化來成全人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，不知修道是迷徒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要登堂入室不要當門外漢。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06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十三、做老師的愛徒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修道反道敗德是孽徒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，修道悟道醒悟是愛徒。老師不要迷徒，也不要孽徒，老師要的是愛徒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徒就是真正得意，是為師真正高興，真正珍惜的徒兒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97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十四、每個是老師愛徒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每一個人都是，老師最愛的徒兒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，既然是一個修道人，就要做個實實在在，刻苦耐勞，腳踏實地修道人。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兒不要濫竽充數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，為師不是在責備徒兒，為師只是愛之深、責之切，怎麼說你們，也是為師心坎裡最疼愛的。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49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二、盡自己的本份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你們好好辦、機會是自己拿的，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躲在角落，有時候不是不好，可是你要看是什麼事情，是不是啊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現在擔任什麼職務，就該辦什麼事情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9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三、把持道念修下去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為師希望你們走的步伐，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縱然是惶惶恐恐的，也要把它走完，好不好啊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的路不好走，可是念頭更重要啊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！把持得住，就是你的啊！把持不住就墮落，了不了解啊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617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四、進能辦退能修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老師的心累了，誰能體會呢？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誰能分擔呢？期望你們進而能辦、退而能修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像為師所言：修道修心、辦道盡心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、修己救人，可一定要有始有終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36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 做老師的愛徒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做老師的愛徒，不是迷徒孽徒，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為師來了，是有時間的限制的，因太多眾生，都需要為師我，去看看他們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徒兒呀！咱們師徒如父子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，你進了我的門，從今以後就是我的徒弟了，知道嗎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64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六、老實的修不是儍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所以，我必須叫你們一聲傻徒弟啦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！為什麼要給你加一個「傻」字呢？因為，世間的人，都自以為聰明，為師怕你們，聰明反被聰明誤，還是傻傻的好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人當仙佛去了；聰明的，到時候要是不修道，你成鬼去了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12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七、用心修辦体會道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每一班有每一班的機緣，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每個人，有的機運，個個都不同，需要你們，慢慢去品味去體驗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在這短短數十年間，你們能夠真正體會到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0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八、不要浪費生命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你求道沒修道，也是一樣，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你開過法會，沒有進修也是一樣，不要辜負你們自己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有限，時機過了，就什麼都沒有了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，天時也容易轉變，不可能永遠都跟現在一樣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39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九、人生無常要把握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像台灣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的經濟發達，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四十年前跟四十年後不一樣，你們大家要好好體悟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想現在年輕只有十八歲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，但四十年後就五十八歲，你可以保證你可以活過四十年嗎？你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可以保證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活過五十年嗎？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人生無常，好好去體悟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144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2371</TotalTime>
  <Words>1023</Words>
  <Application>Microsoft Office PowerPoint</Application>
  <PresentationFormat>如螢幕大小 (16:9)</PresentationFormat>
  <Paragraphs>75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濟公老師的叮嚀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482</cp:revision>
  <dcterms:created xsi:type="dcterms:W3CDTF">2014-02-15T05:50:45Z</dcterms:created>
  <dcterms:modified xsi:type="dcterms:W3CDTF">2018-12-30T01:57:15Z</dcterms:modified>
  <cp:contentStatus/>
</cp:coreProperties>
</file>