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96" r:id="rId2"/>
    <p:sldId id="297" r:id="rId3"/>
    <p:sldId id="298" r:id="rId4"/>
    <p:sldId id="301" r:id="rId5"/>
    <p:sldId id="300" r:id="rId6"/>
    <p:sldId id="299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79" d="100"/>
          <a:sy n="79" d="100"/>
        </p:scale>
        <p:origin x="503" y="6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濟公的愛知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、流浪人生多寂寞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茫茫人海中，浪潮一波一波的，還是在重複著，可是你看看，眼前只有孤獨的足跡，眼前只有沉靜的天地。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徒兒啊，多少年了，你們還是那樣的沉醉，面對著：悲哀、無助、失落、失意、痛苦、煩惱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濟公的愛知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二、濟公老師是明燈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難道，你們已經忘記了，還有一盞燈，在一直的照亮著你們？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雖然它沒有給你財富和利益，但是它一直給你關心和祝福。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這一路上，誰陪著你走過來？誰陪你走過這段一路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8526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濟公的愛知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三、老師陪過的歲月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從失望的日子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走到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光輝的日子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無助的日子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走到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感動的日子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悲哀的日子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走到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快樂的日子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失落的日子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走到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充實的日子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無奈的日子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走到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永恆的日子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冷漠的日子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走到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關心的日子。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一路上，希望你們好好的去體會。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809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濟公的愛知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四、濟公老師陪到底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不要說道難修，聖賢仙佛一樣的走過；不要說路難走，為師會一直陪伴著你們。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只要你們肯去走，絕對可以走到目的地。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不要說人難渡，只要你有這一份心，必定會有有緣人讓你渡上。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47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濟公的愛知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五、濟公老師的担憂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不要說錢財難捨，只要你肯付出這一份心，你也能夠種下每一分的福田。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所以，為師這一刻依依不捨，那是因為怕你們走到半路，不肯再向前走；怕你們因為面對種種的考驗而害怕。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416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濟公的愛知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六、濟公老師的叮嚀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所以，希望再次的叮嚀，讓你們瞭解：只要你們肯去走，為師就是星星，就是月亮，就是太陽，永遠陪著你們。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578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403</TotalTime>
  <Words>414</Words>
  <Application>Microsoft Office PowerPoint</Application>
  <PresentationFormat>如螢幕大小 (16:9)</PresentationFormat>
  <Paragraphs>36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Franklin Gothic Book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濟公的愛知多少 悟見講</vt:lpstr>
      <vt:lpstr>濟公的愛知多少 悟見講</vt:lpstr>
      <vt:lpstr>濟公的愛知多少 悟見講</vt:lpstr>
      <vt:lpstr>濟公的愛知多少 悟見講</vt:lpstr>
      <vt:lpstr>濟公的愛知多少 悟見講</vt:lpstr>
      <vt:lpstr>濟公的愛知多少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144</cp:revision>
  <dcterms:created xsi:type="dcterms:W3CDTF">2014-02-15T05:50:45Z</dcterms:created>
  <dcterms:modified xsi:type="dcterms:W3CDTF">2017-05-05T06:49:15Z</dcterms:modified>
</cp:coreProperties>
</file>