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篇訓文，經常持念，濟公老師，隨時都在身邊保佑你。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一、濟公老師最愛徒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徒兒不管做錯什麼事，只要肯改過，為師一定原諒你，只要想著老師，老師就有感應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二、老師時時在護佑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否則，為什麼有的人快要被撞到了，或撞到之後又跳到旁邊去。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如果不是老師用扇子搧他，自己會跳到旁邊去嗎？所以老師在冥冥之中，幫助你很多事情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2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三、老師傷心為何事？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徒兒們的錯是為師之過，徒兒退道也是為師督促不良。為師傷心掉淚為何事？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徒兒們不要再迷味了，今天沒有人能左右你，只有自己能左右自己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25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四、徒兒怠惰難躲災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言語道斷總是說不清楚，徒兒們好好保重自己，善用肉身做一個有用之人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不待人，徒兒要是再怠惰，災劫難脫啊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93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五、勿忘老師的叮嚀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不要讓困難，減退了你們對道的信心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遇到困難，就把為師跟你們說的話忘了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六、徒兒不要忘師呀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雖然處在紅塵之中，只要記得師，師的電波就和你們搭上了；心中忘了師，師怎樣也進不去你心中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56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七、老師不離徒兒呀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經過了風雨無數的困難，經過了你們心情起起伏伏 ，師都不曾走開，師都留在這裡。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徒兒們失意時有師在，徒兒們難過時有師在，徒兒們不理師時，師還是在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3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濟公愛徒誰能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八、老師永遠愛徒兒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徒兒遠在他鄉，為自己目標理想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徒要知，當你心中難過，遇困難時，師還是在這裡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師不要徒，只有徒不要師。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5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423</TotalTime>
  <Words>493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濟公愛徒誰能知 悟見講</vt:lpstr>
      <vt:lpstr>濟公愛徒誰能知 悟見講</vt:lpstr>
      <vt:lpstr>濟公愛徒誰能知 悟見講</vt:lpstr>
      <vt:lpstr>濟公愛徒誰能知 悟見講</vt:lpstr>
      <vt:lpstr>濟公愛徒誰能知 悟見講</vt:lpstr>
      <vt:lpstr>濟公愛徒誰能知 悟見講</vt:lpstr>
      <vt:lpstr>濟公愛徒誰能知 悟見講</vt:lpstr>
      <vt:lpstr>濟公愛徒誰能知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160</cp:revision>
  <dcterms:created xsi:type="dcterms:W3CDTF">2014-02-15T05:50:45Z</dcterms:created>
  <dcterms:modified xsi:type="dcterms:W3CDTF">2017-08-01T03:39:36Z</dcterms:modified>
</cp:coreProperties>
</file>