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301" r:id="rId2"/>
    <p:sldId id="307" r:id="rId3"/>
    <p:sldId id="315" r:id="rId4"/>
    <p:sldId id="314" r:id="rId5"/>
    <p:sldId id="313" r:id="rId6"/>
    <p:sldId id="311" r:id="rId7"/>
    <p:sldId id="312" r:id="rId8"/>
    <p:sldId id="310" r:id="rId9"/>
    <p:sldId id="308" r:id="rId10"/>
    <p:sldId id="309" r:id="rId11"/>
    <p:sldId id="306" r:id="rId12"/>
    <p:sldId id="305" r:id="rId13"/>
    <p:sldId id="302" r:id="rId14"/>
    <p:sldId id="303" r:id="rId15"/>
    <p:sldId id="304" r:id="rId16"/>
    <p:sldId id="300" r:id="rId1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9" d="100"/>
          <a:sy n="89" d="100"/>
        </p:scale>
        <p:origin x="796" y="-1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2021/2/24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07882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68674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15994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32354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76459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15771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63040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38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5518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2808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94285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73912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82946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03133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B9DD47-EA54-43B7-9BF6-A09CA48C28D4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5658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2021/2/24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2021/2/24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2021/2/24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2021/2/24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深深期盼衆徒兒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一、無極理天是故鄉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新年新希望，深深期朌衆徒兒「醒迷化衆宣，覺悟歸鄉。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」返回無極理天，才是我們真正永遠的故家鄉。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1581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深深期盼衆徒兒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十、熄滅心中那把火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不要為了一些小事情，被肉體的執著，牽引了自我的佛性。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真主人，是你們自己，而不是外在的形相。被形相包住，你們的自我就不會出來，這就是修練的功夫。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現在的你們，都一直尋找外在的，沒有去思考內在的。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（內在的）是什麼？你們在修行當中，最重要的，把心中的那把火，熄滅。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0945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深深期盼衆徒兒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十一、那火是脾氣毛病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那把火，就是當初你們下來人世間，點燃了因果債啊！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明白為師說的嗎？如果火，你們常常不想熄滅它的話，又一直增加它的量度，那什麼時候才能提升呢？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點燃也是你們自己，熄滅也是要靠你們自己。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萬事起頭難，如果不做，你們還是點燃了那個火回天。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4271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深深期盼衆徒兒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十二、成就一定要滅火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成就，火就一定要滅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。所以，上天為什麼有關卡？關卡，就是要讓你們去滅掉的地方。如果不滅，終究還是不能成就。</a:t>
            </a: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跟徒兒講這些，只是擔心你們而已。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2885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深深期盼衆徒兒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十三、這世要修脫輪迴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一年一年的過，辭歲、懺悔當中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，要真正的懺悔，而不是每年都再懺悔。你們跟閻羅王懺悔了多少次啊！我來世一定會做個好人。可是還是做了，才會一直輪迴啊！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這一世得了道，就不要再犯同樣的錯。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714657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深深期盼衆徒兒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十四、要快快樂樂修道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徒兒們，要快快樂樂的修道。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修道，是很法喜的。在修道過程中，圓滿自己。道是很自然的，沒有那麼困難。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道是無形、無相的，說不出來的。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道德經裏面不是說嗎？強名曰：「道」。如果沒有一個東西，眾生不知那是什麼？所以才說：「不可說、不可說」。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98149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深深期盼衆徒兒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十五、道要自己去体悟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歷代仙佛，為什麼悟道了，會這麼的喜悅？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就是那個樣。你們求道，只是要你們知道，就是那個。後面還是要讓你們，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自己去體悟，這樣你們才知道有多寶貴。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924366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深深期盼衆徒兒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十六、不再貪玩脫輪迴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好好圓滿自己的人生，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這樣才不會白來。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徒兒新年新氣象。過年後，貪玩的心，要找回來喔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！明白嗎？為師說的貪玩，是下來人世間的貪玩。記得不要再貪玩了。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深深期盼衆徒兒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二、法會開來不容易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就像班班法會一樣，請三才、請 老母，派仙佛來結緣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，結了緣之後，看看而已啊！這叫修道人嗎？那跟翻翻善書，有何差別？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你們想的很簡單，一場法會，聆聽法語，仙佛臨壇是何等的殊勝！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以前青陽、紅陽時期，有派領仙佛下來的嗎？以前的法會很少很少。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8697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深深期盼衆徒兒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三、過節而不要遭劫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人世間的你們，都會懂得什麼節日？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什麼節日？要過什麼節。上天很緊張啊！你們能不能過那個災劫呢？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一樣都是節，看你們要過哪一個？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8801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深深期盼衆徒兒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四、各人修各人得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有沒有想想自己，提升了多少？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是問自己，不是問別人。成就後是自己，而不是別人。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人與人相處也一樣啊！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大環境裏，每個徒兒六萬年的習性、毛病、個性、生活模式、態度，各有不同。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仙佛，一樣有自己的個性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，只是好不好而已，不好的，就要努力的去修。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35066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深深期盼衆徒兒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五、內德不足難成道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可是，過一天是一天啊！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到最後再說。轉世了多少世了，還要說到什麼時候？如果外功圓滿了，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內德不足，如果成就會那麼容易的話，那上天就不用降道了。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6016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深深期盼衆徒兒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六、道是何等的尊貴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「道」是何等的尊貴！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看看你們現在，真的了解「道」的寶貴嗎？天界、地界，有多麼渴望，能夠像你們一樣，可是很難啊！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因緣、人身，都是累劫累世修行而來。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9157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深深期盼衆徒兒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七、悟天恩師德浩大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你們要去體悟，天恩師德的浩大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，講都很會講，真正落實了嗎？你們真正體悟到天恩師德，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你們才知道身為白陽弟子的，有多麼的尊榮！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9829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深深期盼衆徒兒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八、花花世界不是家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老師，身為一代明師，奉老母之命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，點開你們生死之門。當初把你們收回去的，通通給了你們了。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不要貪玩了，趕快收好行李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。行李是你們的那顆心啊！回家吧！這才是你們永遠的家，花花世界不是永遠的家。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09358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深深期盼衆徒兒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九、老師不放棄徒兒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每個都是為師的好徒兒，你們不管做了什麼？都是老師的好徒兒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。為師是不會忘記你們的，不管多少世的輪迴，一個一個把你們找回來，這是老師的愿啊！不會放棄任何一個。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講不聽，難道就不說、不講了嗎？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講到沒聲音，為師還是會繼續講，因為不教、不講，就沒機會了。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5957586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2948</TotalTime>
  <Words>1333</Words>
  <Application>Microsoft Office PowerPoint</Application>
  <PresentationFormat>如螢幕大小 (16:9)</PresentationFormat>
  <Paragraphs>91</Paragraphs>
  <Slides>16</Slides>
  <Notes>16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2" baseType="lpstr">
      <vt:lpstr>標楷體</vt:lpstr>
      <vt:lpstr>Arial</vt:lpstr>
      <vt:lpstr>Calibri</vt:lpstr>
      <vt:lpstr>Franklin Gothic Book</vt:lpstr>
      <vt:lpstr>Wingdings 2</vt:lpstr>
      <vt:lpstr>科技</vt:lpstr>
      <vt:lpstr>深深期盼衆徒兒 悟見講</vt:lpstr>
      <vt:lpstr>深深期盼衆徒兒 悟見講</vt:lpstr>
      <vt:lpstr>深深期盼衆徒兒 悟見講</vt:lpstr>
      <vt:lpstr>深深期盼衆徒兒 悟見講</vt:lpstr>
      <vt:lpstr>深深期盼衆徒兒 悟見講</vt:lpstr>
      <vt:lpstr>深深期盼衆徒兒 悟見講</vt:lpstr>
      <vt:lpstr>深深期盼衆徒兒 悟見講</vt:lpstr>
      <vt:lpstr>深深期盼衆徒兒 悟見講</vt:lpstr>
      <vt:lpstr>深深期盼衆徒兒 悟見講</vt:lpstr>
      <vt:lpstr>深深期盼衆徒兒 悟見講</vt:lpstr>
      <vt:lpstr>深深期盼衆徒兒 悟見講</vt:lpstr>
      <vt:lpstr>深深期盼衆徒兒 悟見講</vt:lpstr>
      <vt:lpstr>深深期盼衆徒兒 悟見講</vt:lpstr>
      <vt:lpstr>深深期盼衆徒兒 悟見講</vt:lpstr>
      <vt:lpstr>深深期盼衆徒兒 悟見講</vt:lpstr>
      <vt:lpstr>深深期盼衆徒兒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683</cp:revision>
  <dcterms:created xsi:type="dcterms:W3CDTF">2014-02-15T05:50:45Z</dcterms:created>
  <dcterms:modified xsi:type="dcterms:W3CDTF">2021-02-24T01:28:48Z</dcterms:modified>
  <cp:contentStatus/>
</cp:coreProperties>
</file>