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  <p:sldId id="303" r:id="rId9"/>
    <p:sldId id="304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11D3D-B87C-4768-83C3-106661F83F7F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3A20-C4B1-4908-8A41-AE19A496CE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05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3A20-C4B1-4908-8A41-AE19A496CEB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77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3A20-C4B1-4908-8A41-AE19A496CEB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09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3A20-C4B1-4908-8A41-AE19A496CEB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158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3A20-C4B1-4908-8A41-AE19A496CEB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77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、有求必應師慈悲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為師看到徒兒，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常為芝麻綠豆的小事，都來求為師。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你們都不知道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，為師在皇母蓮前，為了你們，叩求了多少次？為了徒兒的一點點小事，為師就奔波不停，來撥轉你們的因緣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八、天時緊急莫懈怠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天時緊急，徒兒沒有懈怠的理由，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咬緊牙根，任何困境，都以平常心對待，時時保持正的心念，才能躲過末劫殘年，上天是公平的，沒有任何僥倖。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天時緊急，加緊修行，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用心法來調整身心。惡念一起，求仙佛慈悲赦罪，趕快懺悔，身心平安，辦道就順暢。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16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二、徒忘恩師不忘徒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但是事情過了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，解決了後，有的徒兒，沒有感恩的心，事情過了，又迷失在紅塵中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徒兒迷失時，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為師為你們擔心緊張。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1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思徒兒這首歌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濟公老師親批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你在那裡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在想念你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你在那裡 師在想念你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寄明月代傳相思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望穿秋水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待訊息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曾幾時又有幾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得師心有幾許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點點愁 切切意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化為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清風傳到凡塵去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（一）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5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你可聽到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在呼喚你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你可聽到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在呼喚你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雖然是相隔千里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父子情難移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徒棄師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不採不理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卻不能將徒遺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一聲聲 一句句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在屏山永遠等著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（二）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三、盡心渡化衆生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當你們遇到困難，要誠心叩求上天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不管眾生，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難成全、難拉拔，你們都要盡心力，來渡化成全眾生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觀看四面鬼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叫聲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陰聲慘慘令人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酸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菩提覺路不自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薩陀自性變污泥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3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四、及時修辦了業力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更不要見到棺材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，才掉眼淚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冤欠找上門了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，才知道後悔，那時已經來不及了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豈知前世之冤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關某雖然法力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但能伏魔不伏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冤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7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五、挽化世界為清平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這麼危險的局勢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，這麼危險的世態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一起共同扭轉，世間的災劫而努力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0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道真冤孽急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活佛師尊慈語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：道真冤孽急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業力無常！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今天出事，明天昏迷，第三天就走了。這不是功果圓滿的回去，這是無常追討的急。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你內心對道有信心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，仙佛就是你的靠山，你的心很真，上天幫助你的也是真，事在人為，自助天助。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27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有求必應師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老師幫我們担業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你們可知道，為師身上揹的業力有多重嗎？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為師肩上扛的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是所有徒兒六萬年來的業力，為師雖然借竅，還是承擔著徒兒們的業力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我若是不揹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，徒兒們業力牽纒下，不但今天法會沒有班員，連辦事人員恐怕都沒幾個到得了！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01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424</TotalTime>
  <Words>643</Words>
  <Application>Microsoft Office PowerPoint</Application>
  <PresentationFormat>如螢幕大小 (16:9)</PresentationFormat>
  <Paragraphs>54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Franklin Gothic Book</vt:lpstr>
      <vt:lpstr>全真顏體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  <vt:lpstr>有求必應師慈悲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143</cp:revision>
  <dcterms:created xsi:type="dcterms:W3CDTF">2014-02-15T05:50:45Z</dcterms:created>
  <dcterms:modified xsi:type="dcterms:W3CDTF">2017-04-06T01:02:49Z</dcterms:modified>
</cp:coreProperties>
</file>