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-7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、知感恩就無怨言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為什麼要徒兒們有慈悲的心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、有感恩的心呢？徒啊，你若懂得感恩，這個社會就沒有怨言，就沒有不平的聲音，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每個人都能自我反省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，要求自己，腳踏實地，社會自然會光明，人的心自然就清靜了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二、感恩心帶來甜果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那個根是甜的，那個菩提種是甜的；而怨尤的心，那個根是苦的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啊！不要怕人事上的問題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，只要你們有一顆天心，就能把人間變成佛國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8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三、放聲一笑感恩心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就像為師當和尚的時候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，每次到了快要遇到困難，或正處在困難時，總是突然放聲一笑，好像整個天地瞬間改變似的，那個困境也就立刻轉變了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16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四、感恩修道的考驗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由此可知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，困境是磨練咱們的最高學府啊！如果沒有困境，你會成長嗎？你的心性會提升嗎？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所以要感謝考驗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，就是因為有了考驗，咱們才能夠更成長，更成熟，咱們處理人、事、物的態度才可以更圓滿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64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五、沒感恩死路一條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修道人的死路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，就是沒有感恩的心，只要徒兒們，懷著感恩的心，一定能夠突破任何困境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，起了埋怨的心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63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六、有感恩命運轉好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在變化多端的命運裏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，誰也沒有辦法預料，何時會轉為順逆，或許日子是苦了點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如果大家的心中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，有感恩的種子，想必周遭的惡因緣，也會因徒兒的善念感召，而轉成美好的因緣。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11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七、莫忘感謝天恩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現今明師已遇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，又已得自古不輕傳之道，應時時刻刻感念天恩，不要忘了自己的根本所在。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當你感謝上天的恩時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，你就會隨時隨處產生感謝的心，甚至連一粒米、一碗飯、一盤菜，你都會心存感謝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14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八、知感恩更要報恩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真正的感恩，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要產生報恩的行為。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上要報答天恩師德，中要報答你們老前人的大德，下要感激栽培你們的前賢點傳師；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要懷報恩的心，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對道忠耿始終如一，鞠躬盡瘁，死而後已。不管任何的困難挫折，只有穩步前進的意志，沒有退縮的念頭。</a:t>
            </a:r>
          </a:p>
        </p:txBody>
      </p:sp>
    </p:spTree>
    <p:extLst>
      <p:ext uri="{BB962C8B-B14F-4D97-AF65-F5344CB8AC3E}">
        <p14:creationId xmlns:p14="http://schemas.microsoft.com/office/powerpoint/2010/main" val="8607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517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感恩與修道 悟見講</vt:lpstr>
      <vt:lpstr>感恩與修道 悟見講</vt:lpstr>
      <vt:lpstr>感恩與修道 悟見講</vt:lpstr>
      <vt:lpstr>感恩與修道 悟見講</vt:lpstr>
      <vt:lpstr>感恩與修道 悟見講</vt:lpstr>
      <vt:lpstr>感恩與修道 悟見講</vt:lpstr>
      <vt:lpstr>感恩與修道 悟見講</vt:lpstr>
      <vt:lpstr>感恩與修道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168</cp:revision>
  <dcterms:created xsi:type="dcterms:W3CDTF">2014-02-15T05:50:45Z</dcterms:created>
  <dcterms:modified xsi:type="dcterms:W3CDTF">2017-08-15T15:19:19Z</dcterms:modified>
  <cp:contentStatus/>
</cp:coreProperties>
</file>