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9"/>
  </p:notesMasterIdLst>
  <p:sldIdLst>
    <p:sldId id="296" r:id="rId2"/>
    <p:sldId id="297" r:id="rId3"/>
    <p:sldId id="302" r:id="rId4"/>
    <p:sldId id="301" r:id="rId5"/>
    <p:sldId id="300" r:id="rId6"/>
    <p:sldId id="299" r:id="rId7"/>
    <p:sldId id="298" r:id="rId8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2649" autoAdjust="0"/>
  </p:normalViewPr>
  <p:slideViewPr>
    <p:cSldViewPr>
      <p:cViewPr varScale="1">
        <p:scale>
          <a:sx n="69" d="100"/>
          <a:sy n="69" d="100"/>
        </p:scale>
        <p:origin x="715" y="4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2017/8/5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2017/8/5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2017/8/5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2017/8/5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2017/8/5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2017/8/5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2017/8/5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2017/8/5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2017/8/5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2017/8/5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2017/8/5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2017/8/5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2017/8/5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8660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感恩了愿慈悲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行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、修道要報恩了愿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南海古佛説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修道辦道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，大家要存著一份感恩的心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因為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有感恩的心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，才懂得如何報恩了愿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8660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感恩了愿慈悲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行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二、改掉種種的壞心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南海古佛説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所以希望每一個人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，在報恩了愿當中，把以往不好的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習性，都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删除掉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把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你的嫉妒心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、不平的心、貪心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、比較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的心、不好的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心，慢慢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的删除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讓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你的自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性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，恢復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本來的面目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61181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8660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感恩了愿慈悲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行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三、上天藉考來消業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南海古佛説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每一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個人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，修道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的當中，都會有苦有樂，有考驗、有困難，這些都是在造就你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所以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當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，遇到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不如意、困難考驗的時候，更應該感恩，感恩上天藉機會讓你消業了罪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58993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8660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感恩了愿慈悲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行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四、感恩懺悔存大愛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南海古佛説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如果你懂得感恩懺悔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，那麼你的心性，就會越修越光明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所以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修道人心中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，要有大愛，不要有怨恨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18565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8660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感恩了愿慈悲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行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五、為道場盡一分力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南海古佛説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佛堂的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一切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，能夠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就緒，道務才能推展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要有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遠慮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，才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不會有近憂，在安逸的時候，能夠懂得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居安思危。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希望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每一個人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，為這個道場，盡一份心力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233443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8660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感恩了愿慈悲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行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六、聞聲救苦慈悲心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南海古佛説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學著自我成長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、自我精進，那麼前賢就可以少費一點心。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天下眾生何其多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，要照顧的人還很多，所以要學會照顧自己，也能夠照顧别人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辦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有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一顆慈悲的心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，希望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每一個人都能夠學會聞聲而救苦，哪裡需要你，希望你伸出援手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83887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8660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感恩了愿慈悲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行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七、修道不能常生氣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南海古佛説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眾生因為有業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，所以不明理，渡化蒼生要很有耐心，不要常常生氣，常常生氣只會阻礙你，是修道辦道中的絆腳石。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所以這一切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你要看得清楚，不要被小小的事情而擊倒了。</a:t>
            </a:r>
          </a:p>
        </p:txBody>
      </p:sp>
    </p:spTree>
    <p:extLst>
      <p:ext uri="{BB962C8B-B14F-4D97-AF65-F5344CB8AC3E}">
        <p14:creationId xmlns:p14="http://schemas.microsoft.com/office/powerpoint/2010/main" val="4169179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496</TotalTime>
  <Words>474</Words>
  <Application>Microsoft Office PowerPoint</Application>
  <PresentationFormat>如螢幕大小 (16:9)</PresentationFormat>
  <Paragraphs>38</Paragraphs>
  <Slides>7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7</vt:i4>
      </vt:variant>
    </vt:vector>
  </HeadingPairs>
  <TitlesOfParts>
    <vt:vector size="15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感恩了愿慈悲行 悟見講</vt:lpstr>
      <vt:lpstr>感恩了愿慈悲行 悟見講</vt:lpstr>
      <vt:lpstr>感恩了愿慈悲行 悟見講</vt:lpstr>
      <vt:lpstr>感恩了愿慈悲行 悟見講</vt:lpstr>
      <vt:lpstr>感恩了愿慈悲行 悟見講</vt:lpstr>
      <vt:lpstr>感恩了愿慈悲行 悟見講</vt:lpstr>
      <vt:lpstr>感恩了愿慈悲行 悟見講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天道資料庫</cp:lastModifiedBy>
  <cp:revision>166</cp:revision>
  <dcterms:created xsi:type="dcterms:W3CDTF">2014-02-15T05:50:45Z</dcterms:created>
  <dcterms:modified xsi:type="dcterms:W3CDTF">2017-08-05T07:23:56Z</dcterms:modified>
</cp:coreProperties>
</file>