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4" r:id="rId2"/>
    <p:sldId id="339" r:id="rId3"/>
    <p:sldId id="335" r:id="rId4"/>
    <p:sldId id="342" r:id="rId5"/>
    <p:sldId id="341" r:id="rId6"/>
    <p:sldId id="34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一、老實感恩修行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老實修行，感恩修行，修道一定可以平安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，不愁吃，不愁穿，這是自古以來白陽期修道辦道的人，受到最大的益處，現今人找不到一個邱長春修道的苦境了。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希望徒兒都能同心協力，當你想念為師的時候為師就在身旁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，雖然你見不到我，可是為師卻能看見你，希望不要悲傷，也不要氣餒，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二、紅塵滾滾要勇敢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紅塵滾滾要勇敢，要堅強，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不到終點絕不罷休，願我們天上人間共攜手，紅塵的業緣牽纏，不要害怕不要畏懼，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老師我會保護你們，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願你們每一人發心修行，希望你們將來都能有成，對老母 有個交代。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634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教徒修道講法寶   頭惱清楚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學詩學複守禮教   內外如一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第二條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涵養功夫當周到   寬裕溫柔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第三條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勞心動性養節操   沐德澡身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第四條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660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學習聖賢莫計較   隨緣隨份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第五條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久遠久莫怠心志   誠恆堅者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第六條</a:t>
            </a:r>
            <a:endParaRPr lang="en-US" altLang="zh-TW" sz="3600" b="0" i="0" dirty="0">
              <a:solidFill>
                <a:srgbClr val="00B0F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始終細膩真理究   窮理盡性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第七條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忘情絕念好怡性   戰兢自持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第八條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995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七情六慾洗滌盡   寧靜致遠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第九條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恭寬信敏惠澤照   施捨施捨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第十條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   惟盼徒兒修道早     認清人生真意義   服務犧牲最高超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23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師給徒兒十條告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不要小看己身體   替天行道救同胞   九六佛子原一體   同心協力法舟搖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只要徒兒三分誠    老師自然助力高   半途而廢功虧簣   祖玄蒙羞怨難消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所以徒兒切記住   始終如一修到老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75537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2916</TotalTime>
  <Words>432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師給徒兒十條告 悟見講</vt:lpstr>
      <vt:lpstr>師給徒兒十條告 悟見講</vt:lpstr>
      <vt:lpstr>師給徒兒十條告 悟見講</vt:lpstr>
      <vt:lpstr>師給徒兒十條告 悟見講</vt:lpstr>
      <vt:lpstr>師給徒兒十條告 悟見講</vt:lpstr>
      <vt:lpstr>師給徒兒十條告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661</cp:revision>
  <dcterms:created xsi:type="dcterms:W3CDTF">2014-02-15T05:50:45Z</dcterms:created>
  <dcterms:modified xsi:type="dcterms:W3CDTF">2020-12-02T01:53:23Z</dcterms:modified>
  <cp:contentStatus/>
</cp:coreProperties>
</file>