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42" r:id="rId2"/>
    <p:sldId id="343" r:id="rId3"/>
    <p:sldId id="341" r:id="rId4"/>
    <p:sldId id="340" r:id="rId5"/>
    <p:sldId id="335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2649" autoAdjust="0"/>
  </p:normalViewPr>
  <p:slideViewPr>
    <p:cSldViewPr>
      <p:cViewPr varScale="1">
        <p:scale>
          <a:sx n="84" d="100"/>
          <a:sy n="84" d="100"/>
        </p:scale>
        <p:origin x="1020" y="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2021/4/12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2021/4/12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2021/4/12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2021/4/12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2021/4/12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8" y="105848"/>
            <a:ext cx="432048" cy="4887348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師母之大德無邊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4" y="105848"/>
            <a:ext cx="8424935" cy="491417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2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九、師母之天命可畏</a:t>
            </a:r>
            <a:endParaRPr lang="en-US" altLang="zh-TW" sz="32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道中老前賢説</a:t>
            </a:r>
            <a:endParaRPr lang="en-US" altLang="zh-TW" sz="32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而發一韓老前人約於西元</a:t>
            </a:r>
            <a:r>
              <a:rPr lang="en-US" altLang="zh-TW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1941</a:t>
            </a:r>
            <a:r>
              <a:rPr lang="zh-TW" altLang="en-US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年間</a:t>
            </a: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，準備帶領廿二位前賢前往西安開荒，然稟報師母時，師母卻慈悲：「你的名聲太大，往後世事變化無常，你先到東南方避一避，愈遠愈好。」</a:t>
            </a:r>
            <a:endParaRPr lang="en-US" altLang="zh-TW" sz="32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「東南？那不是台灣那個荒島嗎！」</a:t>
            </a: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每個人聽到「東南部」時都驚愕地楞住了，</a:t>
            </a:r>
            <a:endParaRPr lang="en-US" altLang="zh-TW" sz="32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那時「台灣」給人的印象是：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蠻荒且久經日本統治的一個沒人管的島嶼，人們講的不是日語便是閩南話，而他們都是道地的北方人，一句閩南話也不會說啊！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30374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8" y="105848"/>
            <a:ext cx="432048" cy="4887348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有關天命之爭議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4" y="105848"/>
            <a:ext cx="8424935" cy="4914174"/>
          </a:xfrm>
        </p:spPr>
        <p:txBody>
          <a:bodyPr>
            <a:normAutofit/>
          </a:bodyPr>
          <a:lstStyle/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然師母卻更堅定的說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：「你們往東南去，會有十年的艱苦歷程，但只要你們有心，苦熬過這十年，以後的道務會辦得很宏展。」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後來韓老前人便來到台灣開荒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，並在國家大亂當中，竭力安排護持師母來台灣。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1534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8" y="105848"/>
            <a:ext cx="432048" cy="4887348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有關天命之爭議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4" y="105848"/>
            <a:ext cx="8424935" cy="4914174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十、師母為衆生頂劫</a:t>
            </a:r>
            <a:endParaRPr lang="en-US" altLang="zh-TW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道中老前賢説</a:t>
            </a:r>
            <a:endParaRPr lang="en-US" altLang="zh-TW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身為一代祖師的師母老大人</a:t>
            </a:r>
            <a:r>
              <a:rPr lang="zh-TW" altLang="en-US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，見眾生冤重，來台開荒的弟子們魔考重重，憂心弟子安危，惦念道務前景，遂發願自囚，以求眾弟子能安然修辦道，眾生求道機緣勿斷，</a:t>
            </a:r>
            <a:endParaRPr lang="en-US" altLang="zh-TW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並要求韓老前人及幾位知道　師母住處之前人</a:t>
            </a:r>
            <a:r>
              <a:rPr lang="zh-TW" altLang="en-US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，發誓絕不洩漏「師母住處」，也因此，韓老前人隱忍了幾十年眾人之誤會，被各組線認為隱藏　師母，意圖可疑。</a:t>
            </a:r>
            <a:b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69096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8" y="105848"/>
            <a:ext cx="432048" cy="4887348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有關天命之爭議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4" y="105848"/>
            <a:ext cx="8424935" cy="4914174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2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十一、師母之大德恩惠</a:t>
            </a:r>
            <a:endParaRPr lang="en-US" altLang="zh-TW" sz="32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道中老前賢説</a:t>
            </a:r>
            <a:endParaRPr lang="en-US" altLang="zh-TW" sz="32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師母來台幾十年，過著清儉的自囚生活</a:t>
            </a: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，不曾外出欣賞寶島之美，每日叩求上天息考免災，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並發愿，願承擔眾生一切之罪、過、錯，由於為眾生擔業太重，聖體長年承受種種病痛之苦，</a:t>
            </a:r>
            <a:endParaRPr lang="en-US" altLang="zh-TW" sz="32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師母用盡一生，換取道務的開展</a:t>
            </a: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，換得弟子們的平安與順利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一代祖師的襟懷與擔當，實非常人可比！</a:t>
            </a:r>
            <a:endParaRPr lang="en-US" altLang="zh-TW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90345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8" y="105848"/>
            <a:ext cx="432048" cy="488734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瘟疫下何去何從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4" y="105848"/>
            <a:ext cx="8424935" cy="4914174"/>
          </a:xfrm>
        </p:spPr>
        <p:txBody>
          <a:bodyPr>
            <a:normAutofit/>
          </a:bodyPr>
          <a:lstStyle/>
          <a:p>
            <a:endParaRPr lang="en-US" altLang="zh-TW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92295602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2867</TotalTime>
  <Words>469</Words>
  <Application>Microsoft Office PowerPoint</Application>
  <PresentationFormat>如螢幕大小 (16:9)</PresentationFormat>
  <Paragraphs>20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師母之大德無邊 悟見講</vt:lpstr>
      <vt:lpstr>有關天命之爭議 悟見講</vt:lpstr>
      <vt:lpstr>有關天命之爭議 悟見講</vt:lpstr>
      <vt:lpstr>有關天命之爭議 悟見講</vt:lpstr>
      <vt:lpstr>瘟疫下何去何從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650</cp:revision>
  <dcterms:created xsi:type="dcterms:W3CDTF">2014-02-15T05:50:45Z</dcterms:created>
  <dcterms:modified xsi:type="dcterms:W3CDTF">2021-04-12T07:14:11Z</dcterms:modified>
  <cp:contentStatus/>
</cp:coreProperties>
</file>