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D5ECD01-FA5A-4857-B770-C78463E43D19}"/>
    <pc:docChg chg="custSel addSld modSld">
      <pc:chgData name="老兄 悟見" userId="d3c841b5715e98f1" providerId="LiveId" clId="{3D5ECD01-FA5A-4857-B770-C78463E43D19}" dt="2021-10-08T07:27:38.054" v="64"/>
      <pc:docMkLst>
        <pc:docMk/>
      </pc:docMkLst>
      <pc:sldChg chg="modSp mod">
        <pc:chgData name="老兄 悟見" userId="d3c841b5715e98f1" providerId="LiveId" clId="{3D5ECD01-FA5A-4857-B770-C78463E43D19}" dt="2021-10-08T07:24:43.658" v="49"/>
        <pc:sldMkLst>
          <pc:docMk/>
          <pc:sldMk cId="2451051432" sldId="345"/>
        </pc:sldMkLst>
        <pc:spChg chg="mod">
          <ac:chgData name="老兄 悟見" userId="d3c841b5715e98f1" providerId="LiveId" clId="{3D5ECD01-FA5A-4857-B770-C78463E43D19}" dt="2021-10-08T07:24:43.658" v="49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D5ECD01-FA5A-4857-B770-C78463E43D19}" dt="2021-10-06T02:56:11.381" v="31" actId="207"/>
        <pc:sldMkLst>
          <pc:docMk/>
          <pc:sldMk cId="3720286349" sldId="346"/>
        </pc:sldMkLst>
        <pc:spChg chg="mod">
          <ac:chgData name="老兄 悟見" userId="d3c841b5715e98f1" providerId="LiveId" clId="{3D5ECD01-FA5A-4857-B770-C78463E43D19}" dt="2021-10-06T02:56:11.381" v="31" actId="207"/>
          <ac:spMkLst>
            <pc:docMk/>
            <pc:sldMk cId="372028634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D5ECD01-FA5A-4857-B770-C78463E43D19}" dt="2021-10-08T07:25:55.666" v="57"/>
        <pc:sldMkLst>
          <pc:docMk/>
          <pc:sldMk cId="168923502" sldId="347"/>
        </pc:sldMkLst>
        <pc:spChg chg="mod">
          <ac:chgData name="老兄 悟見" userId="d3c841b5715e98f1" providerId="LiveId" clId="{3D5ECD01-FA5A-4857-B770-C78463E43D19}" dt="2021-10-08T07:25:55.666" v="57"/>
          <ac:spMkLst>
            <pc:docMk/>
            <pc:sldMk cId="16892350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D5ECD01-FA5A-4857-B770-C78463E43D19}" dt="2021-10-08T07:27:38.054" v="64"/>
        <pc:sldMkLst>
          <pc:docMk/>
          <pc:sldMk cId="3570003074" sldId="348"/>
        </pc:sldMkLst>
        <pc:spChg chg="mod">
          <ac:chgData name="老兄 悟見" userId="d3c841b5715e98f1" providerId="LiveId" clId="{3D5ECD01-FA5A-4857-B770-C78463E43D19}" dt="2021-10-08T07:27:38.054" v="64"/>
          <ac:spMkLst>
            <pc:docMk/>
            <pc:sldMk cId="3570003074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D5ECD01-FA5A-4857-B770-C78463E43D19}" dt="2021-10-08T07:26:57.896" v="63"/>
        <pc:sldMkLst>
          <pc:docMk/>
          <pc:sldMk cId="1962320933" sldId="349"/>
        </pc:sldMkLst>
        <pc:spChg chg="mod">
          <ac:chgData name="老兄 悟見" userId="d3c841b5715e98f1" providerId="LiveId" clId="{3D5ECD01-FA5A-4857-B770-C78463E43D19}" dt="2021-10-08T07:26:57.896" v="63"/>
          <ac:spMkLst>
            <pc:docMk/>
            <pc:sldMk cId="1962320933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如何体會師之心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一、師對徒疼愛有加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為師對徒兒們的疼愛，像父母對子女一樣，用心而不計較。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要牽著為師的手，大家手牽手來普渡世間的眾生，有親戚朋友也將他渡上岸，才能回去歸根認母。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聽課不可以一耳進一耳出，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為師牽著徒兒的手要做什麼？修道，回去故家鄉普渡眾生。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如何体會師之心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二、三分誠師助七分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辦一個法會實在不簡單，驚動三曹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，你們身在福中要惜福，要把握時機去修道辦道，有緣也要有份，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無債一身輕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若有三分意，師就祝你們七分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，讓徒兒們十全十美，圓滿成功。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028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如何体會師之心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三、師不愛迷徒孽徒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不知修道是迷徒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，知道修道了要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登堂入室不要當門外漢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，知道修道，反道敗德是孽徒。知道修道、悟道、醒悟是愛徒。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老師不要迷徒，也不要孽徒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，老師要的是愛徒，使為師真正高興，真正珍惜修道的徒兒。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92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如何体會師之心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四、師不棄每位徒兒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勸善不勸人作惡，要帶人去天堂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，沒有帶人去地獄受苦的，希望你們以後都做仙做佛。徒兒有年輕、有中年，也有年紀大的，為師都要照顧，不要放棄一個知道嗎？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希望你們能體會天恩的廣大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，能體會前賢為我們大家用心用力，費心思，費時間的人，心中感謝有所體會好嗎？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32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如何体會師之心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五、要報答老師恩情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修道是為你自己，要報答老師對你們的恩情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，為師身擔三曹普渡的重大任，人人都是活佛，希望今後都要好好修道辦道。不要認為人老了就沒有用，要看重自己，肯定自己。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為師強忍著珠淚，不敢引起徒兒的傷悲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，希望徒兒堅持你們的意志，喚回四海的迷兒，希望你們能圓圓滿滿，平安安安，修道辦道也是一樣，這樣為師才會放下，好嗎？</a:t>
            </a:r>
            <a:endParaRPr lang="en-US" altLang="zh-TW" sz="3600" b="0" i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00030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3059</TotalTime>
  <Words>503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如何体會師之心 悟見講</vt:lpstr>
      <vt:lpstr>如何体會師之心 悟見講</vt:lpstr>
      <vt:lpstr>如何体會師之心 悟見講</vt:lpstr>
      <vt:lpstr>如何体會師之心 悟見講</vt:lpstr>
      <vt:lpstr>如何体會師之心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2021-10-08T07:27:39Z</dcterms:modified>
  <cp:contentStatus/>
</cp:coreProperties>
</file>