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又有徒兒怨濟公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一、為何還有災殃臨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想己渡人又講道     印書行功花千金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前人說求了天道    大災化小小化無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何況我常行功立    為何還有災殃臨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怨天怨地怨前賢    怨人怨師不關心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又有徒兒怨濟公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二、滿腹哀言淚淋淋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恨命恨運恨不盡    滿腹哀言淚淋淋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徒兒為何不想看    你來轉世六萬春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至少還有幾千載     吃的骨頭似山盆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造罪造孽有多少     行功只有這一生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又有徒兒怨濟公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三、功少難消萬年債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點點滴滴合起算    沒有百萬千萬銀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渡人不過消些孽    今生吃的才抵清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前世以上幾千載    憑你捨一些金銀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就想以十抵千萬    這樣未免沒良心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又有徒兒怨濟公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四、命該絕時仙難拯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 請冤孽稍等再清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流的水如大江去 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 一命嗚呼去歸宸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   命該絕時仙難拯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又有徒兒怨濟公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五、恨師實在不公平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言在先而劫在後     是徒自己不願聽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你昏頭把老師恨    這樣實在不公平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2942</TotalTime>
  <Words>297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又有徒兒怨濟公 悟見講</vt:lpstr>
      <vt:lpstr>又有徒兒怨濟公 悟見講</vt:lpstr>
      <vt:lpstr>又有徒兒怨濟公 悟見講</vt:lpstr>
      <vt:lpstr>又有徒兒怨濟公 悟見講</vt:lpstr>
      <vt:lpstr>又有徒兒怨濟公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2021-05-25T15:08:46Z</dcterms:modified>
  <cp:contentStatus/>
</cp:coreProperties>
</file>