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9" r:id="rId3"/>
    <p:sldId id="346" r:id="rId4"/>
    <p:sldId id="347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F9B7E8F-9E3A-4313-AD73-155CE58E4E05}"/>
    <pc:docChg chg="custSel addSld modSld">
      <pc:chgData name="老兄 悟見" userId="d3c841b5715e98f1" providerId="LiveId" clId="{EF9B7E8F-9E3A-4313-AD73-155CE58E4E05}" dt="2021-11-05T02:57:54.686" v="76" actId="207"/>
      <pc:docMkLst>
        <pc:docMk/>
      </pc:docMkLst>
      <pc:sldChg chg="modSp mod">
        <pc:chgData name="老兄 悟見" userId="d3c841b5715e98f1" providerId="LiveId" clId="{EF9B7E8F-9E3A-4313-AD73-155CE58E4E05}" dt="2021-11-05T02:56:57.531" v="68" actId="207"/>
        <pc:sldMkLst>
          <pc:docMk/>
          <pc:sldMk cId="2451051432" sldId="345"/>
        </pc:sldMkLst>
        <pc:spChg chg="mod">
          <ac:chgData name="老兄 悟見" userId="d3c841b5715e98f1" providerId="LiveId" clId="{EF9B7E8F-9E3A-4313-AD73-155CE58E4E05}" dt="2021-11-05T02:56:57.531" v="6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F9B7E8F-9E3A-4313-AD73-155CE58E4E05}" dt="2021-11-05T02:57:28.820" v="72" actId="207"/>
        <pc:sldMkLst>
          <pc:docMk/>
          <pc:sldMk cId="1715042949" sldId="346"/>
        </pc:sldMkLst>
        <pc:spChg chg="mod">
          <ac:chgData name="老兄 悟見" userId="d3c841b5715e98f1" providerId="LiveId" clId="{EF9B7E8F-9E3A-4313-AD73-155CE58E4E05}" dt="2021-11-05T02:57:28.820" v="72" actId="207"/>
          <ac:spMkLst>
            <pc:docMk/>
            <pc:sldMk cId="171504294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F9B7E8F-9E3A-4313-AD73-155CE58E4E05}" dt="2021-11-05T02:57:41.300" v="74" actId="207"/>
        <pc:sldMkLst>
          <pc:docMk/>
          <pc:sldMk cId="2206340533" sldId="347"/>
        </pc:sldMkLst>
        <pc:spChg chg="mod">
          <ac:chgData name="老兄 悟見" userId="d3c841b5715e98f1" providerId="LiveId" clId="{EF9B7E8F-9E3A-4313-AD73-155CE58E4E05}" dt="2021-11-05T02:57:41.300" v="74" actId="207"/>
          <ac:spMkLst>
            <pc:docMk/>
            <pc:sldMk cId="220634053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F9B7E8F-9E3A-4313-AD73-155CE58E4E05}" dt="2021-11-05T02:57:54.686" v="76" actId="207"/>
        <pc:sldMkLst>
          <pc:docMk/>
          <pc:sldMk cId="3077465340" sldId="348"/>
        </pc:sldMkLst>
        <pc:spChg chg="mod">
          <ac:chgData name="老兄 悟見" userId="d3c841b5715e98f1" providerId="LiveId" clId="{EF9B7E8F-9E3A-4313-AD73-155CE58E4E05}" dt="2021-11-05T02:57:54.686" v="76" actId="207"/>
          <ac:spMkLst>
            <pc:docMk/>
            <pc:sldMk cId="3077465340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EF9B7E8F-9E3A-4313-AD73-155CE58E4E05}" dt="2021-11-05T02:57:13.122" v="70" actId="207"/>
        <pc:sldMkLst>
          <pc:docMk/>
          <pc:sldMk cId="1966726254" sldId="349"/>
        </pc:sldMkLst>
        <pc:spChg chg="mod">
          <ac:chgData name="老兄 悟見" userId="d3c841b5715e98f1" providerId="LiveId" clId="{EF9B7E8F-9E3A-4313-AD73-155CE58E4E05}" dt="2021-11-05T02:57:13.122" v="70" actId="207"/>
          <ac:spMkLst>
            <pc:docMk/>
            <pc:sldMk cId="1966726254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仙佛真愛在那裡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一、仙佛真愛護靈性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每－場法會，仙佛總是細細的叮嚀囑咐徒兒要消業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，要行功，仙佛細細的叮嚀囑咐，無非是在保護徒兒們，保護你們的靈性，徒兒往往只知曉保護這個有形相的色身，殊不知保護靈性的重要性，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保護色身只是暫時性的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，因為這個色身乃是四大假合 水火風土 所組成，它終有毀壞的－天，而保護靈性是永久性的，因為靈性乃是不生滅，不增不減，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仙佛真愛在那裡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二、不讓靈性墮輪迴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所以眞正的保護徒兒，愛徒兒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，就是要教徒兒如何保護自己的靈性，不讓靈性墮入輪迴之中，不讓靈性受輪迴之苦，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「能讓自已的靈性眞正的超脱生死」，才是眞正的保護你們，愛你們。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672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仙佛真愛在那裡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三、業報現前遭劫難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業來覆之時，更會讓原本幸福美滿的家庭變得支離破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，讓父母兄弟姊妹之問互相的殘殺，或是讓家人生病，得到了癌症，或者是發生意外，讓整個家陷入愁雲慘霧之中。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業來覆之時，大則會引來天地之間的浩劫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，讓山川瞬間變色，讓高山瞬間夷為平地，毀壞你們的家園，帶走你們的財物，甚至奪走你們寳貴的生命！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04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仙佛真愛在那裡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四、老師暫時護平安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「因果罪業是由自己所造，理當該由自己來還」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，為師幫徒兒擋，只能擋一時，無法擋－世，而為師替徒兒擋一時，是希望徒兒能覺悟，醒悟，醒塵夢，看破紅麈，來修道，行道，然後了愿行功，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若是徒兒不懂得把握這段期間趕快的做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，等到這段期限過了之後，為師擋不住了，就只有任由你們的因果業力去對案了。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34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仙佛真愛在那裡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五、積極的行修辦道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徒兒知道眞理，知道了三期普度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，知道在辦什麼，你們就「有責任去宣化，去渡衆，要把這份責任時時的掛在心」，你才會時時的去行。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那為師就不多言了，天色也晚了，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為師辭母駕，别愛徒了，心中萬般不捨，但是也要捨，為師時時都在徒左右，徒兒要認眞積極的行修辦道，好好修，好不好。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4653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3072</TotalTime>
  <Words>574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仙佛真愛在那裡 悟見講</vt:lpstr>
      <vt:lpstr>仙佛真愛在那裡 悟見講</vt:lpstr>
      <vt:lpstr>仙佛真愛在那裡 悟見講</vt:lpstr>
      <vt:lpstr>仙佛真愛在那裡 悟見講</vt:lpstr>
      <vt:lpstr>仙佛真愛在那裡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2021-11-05T02:58:01Z</dcterms:modified>
  <cp:contentStatus/>
</cp:coreProperties>
</file>